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  <p:sldMasterId id="2147483723" r:id="rId5"/>
    <p:sldMasterId id="2147483665" r:id="rId6"/>
    <p:sldMasterId id="2147483674" r:id="rId7"/>
    <p:sldMasterId id="2147483700" r:id="rId8"/>
    <p:sldMasterId id="2147483686" r:id="rId9"/>
    <p:sldMasterId id="2147483691" r:id="rId10"/>
    <p:sldMasterId id="2147483679" r:id="rId11"/>
    <p:sldMasterId id="2147483695" r:id="rId12"/>
    <p:sldMasterId id="2147483670" r:id="rId13"/>
  </p:sldMasterIdLst>
  <p:notesMasterIdLst>
    <p:notesMasterId r:id="rId23"/>
  </p:notesMasterIdLst>
  <p:sldIdLst>
    <p:sldId id="574" r:id="rId14"/>
    <p:sldId id="351" r:id="rId15"/>
    <p:sldId id="564" r:id="rId16"/>
    <p:sldId id="568" r:id="rId17"/>
    <p:sldId id="569" r:id="rId18"/>
    <p:sldId id="570" r:id="rId19"/>
    <p:sldId id="572" r:id="rId20"/>
    <p:sldId id="557" r:id="rId21"/>
    <p:sldId id="326" r:id="rId22"/>
  </p:sldIdLst>
  <p:sldSz cx="9144000" cy="5143500" type="screen16x9"/>
  <p:notesSz cx="6858000" cy="9144000"/>
  <p:embeddedFontLst>
    <p:embeddedFont>
      <p:font typeface="Overpass" panose="00000500000000000000" pitchFamily="2" charset="0"/>
      <p:regular r:id="rId24"/>
      <p:bold r:id="rId25"/>
      <p:italic r:id="rId26"/>
      <p:boldItalic r:id="rId27"/>
    </p:embeddedFont>
    <p:embeddedFont>
      <p:font typeface="Overpass Light" panose="00000400000000000000" pitchFamily="2" charset="0"/>
      <p:regular r:id="rId28"/>
      <p:italic r:id="rId29"/>
    </p:embeddedFont>
  </p:embeddedFontLst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verture générale" id="{2231E163-9AD0-1C43-A6ED-4152EA89550F}">
          <p14:sldIdLst>
            <p14:sldId id="574"/>
            <p14:sldId id="351"/>
          </p14:sldIdLst>
        </p14:section>
        <p14:section name="Contenu" id="{FF0DBC45-33BB-6E48-B276-133C213F747D}">
          <p14:sldIdLst>
            <p14:sldId id="564"/>
            <p14:sldId id="568"/>
            <p14:sldId id="569"/>
            <p14:sldId id="570"/>
            <p14:sldId id="572"/>
            <p14:sldId id="557"/>
          </p14:sldIdLst>
        </p14:section>
        <p14:section name="Clôture" id="{005B3E3C-A2A4-BE42-9548-12A831C60F5B}">
          <p14:sldIdLst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003919-7909-A64B-4340-C414B9FB3B25}" name="Thomas Forget" initials="TF" userId="S::thfor23@ulaval.ca::2377afe6-1d16-4d74-99b9-4f44756d1763" providerId="AD"/>
  <p188:author id="{79875A5C-AA4B-9D59-A905-DD5AFB797D34}" name="Marie-Pierre Dionne" initials="MD" userId="S::MPDIO32@ulaval.ca::15b84201-28d1-4ea6-99bc-9191b0546df0" providerId="AD"/>
  <p188:author id="{55DC9571-846E-0380-4D18-58BB5A1139CF}" name="Johanne Poulin" initials="JP" userId="S::jopou10@ulaval.ca::445e4667-bcb0-49b2-9f12-50a916069435" providerId="AD"/>
  <p188:author id="{D247E973-509B-D9D0-5341-EFF0D98BAC8B}" name="Marie-Pierre Dionne" initials="MD" userId="S::mpdio32@ulaval.ca::15b84201-28d1-4ea6-99bc-9191b0546df0" providerId="AD"/>
  <p188:author id="{8BA2D3D6-614A-6AEF-756E-672FB394EEC1}" name="Thomas Forget" initials="TF" userId="S::THFOR23@ulaval.ca::2377afe6-1d16-4d74-99b9-4f44756d17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30513"/>
    <a:srgbClr val="4D4D4D"/>
    <a:srgbClr val="2F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font" Target="fonts/font4.fntdata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e Poulin" userId="S::jopou10@ulaval.ca::445e4667-bcb0-49b2-9f12-50a916069435" providerId="AD" clId="Web-{0B3EE143-9794-DE34-9A7E-3DD73D26DDE4}"/>
    <pc:docChg chg="mod modSld">
      <pc:chgData name="Johanne Poulin" userId="S::jopou10@ulaval.ca::445e4667-bcb0-49b2-9f12-50a916069435" providerId="AD" clId="Web-{0B3EE143-9794-DE34-9A7E-3DD73D26DDE4}" dt="2025-07-07T18:01:37.702" v="11" actId="14100"/>
      <pc:docMkLst>
        <pc:docMk/>
      </pc:docMkLst>
      <pc:sldChg chg="modSp">
        <pc:chgData name="Johanne Poulin" userId="S::jopou10@ulaval.ca::445e4667-bcb0-49b2-9f12-50a916069435" providerId="AD" clId="Web-{0B3EE143-9794-DE34-9A7E-3DD73D26DDE4}" dt="2025-07-07T17:37:14.963" v="4" actId="20577"/>
        <pc:sldMkLst>
          <pc:docMk/>
          <pc:sldMk cId="826028295" sldId="549"/>
        </pc:sldMkLst>
      </pc:sldChg>
      <pc:sldChg chg="modSp modCm">
        <pc:chgData name="Johanne Poulin" userId="S::jopou10@ulaval.ca::445e4667-bcb0-49b2-9f12-50a916069435" providerId="AD" clId="Web-{0B3EE143-9794-DE34-9A7E-3DD73D26DDE4}" dt="2025-07-07T17:53:37.706" v="8" actId="20577"/>
        <pc:sldMkLst>
          <pc:docMk/>
          <pc:sldMk cId="48141849" sldId="5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hanne Poulin" userId="S::jopou10@ulaval.ca::445e4667-bcb0-49b2-9f12-50a916069435" providerId="AD" clId="Web-{0B3EE143-9794-DE34-9A7E-3DD73D26DDE4}" dt="2025-07-07T17:52:29.533" v="7" actId="20577"/>
              <pc2:cmMkLst xmlns:pc2="http://schemas.microsoft.com/office/powerpoint/2019/9/main/command">
                <pc:docMk/>
                <pc:sldMk cId="48141849" sldId="550"/>
                <pc2:cmMk id="{304F02B7-BCDF-4F1A-8C8A-6B7F51917CEF}"/>
              </pc2:cmMkLst>
            </pc226:cmChg>
          </p:ext>
        </pc:extLst>
      </pc:sldChg>
      <pc:sldChg chg="modSp">
        <pc:chgData name="Johanne Poulin" userId="S::jopou10@ulaval.ca::445e4667-bcb0-49b2-9f12-50a916069435" providerId="AD" clId="Web-{0B3EE143-9794-DE34-9A7E-3DD73D26DDE4}" dt="2025-07-07T18:01:37.702" v="11" actId="14100"/>
        <pc:sldMkLst>
          <pc:docMk/>
          <pc:sldMk cId="615455724" sldId="552"/>
        </pc:sldMkLst>
      </pc:sldChg>
      <pc:sldChg chg="modSp modCm">
        <pc:chgData name="Johanne Poulin" userId="S::jopou10@ulaval.ca::445e4667-bcb0-49b2-9f12-50a916069435" providerId="AD" clId="Web-{0B3EE143-9794-DE34-9A7E-3DD73D26DDE4}" dt="2025-07-07T17:54:46.317" v="10" actId="20577"/>
        <pc:sldMkLst>
          <pc:docMk/>
          <pc:sldMk cId="280297942" sldId="5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hanne Poulin" userId="S::jopou10@ulaval.ca::445e4667-bcb0-49b2-9f12-50a916069435" providerId="AD" clId="Web-{0B3EE143-9794-DE34-9A7E-3DD73D26DDE4}" dt="2025-07-07T17:54:33.020" v="9" actId="20577"/>
              <pc2:cmMkLst xmlns:pc2="http://schemas.microsoft.com/office/powerpoint/2019/9/main/command">
                <pc:docMk/>
                <pc:sldMk cId="280297942" sldId="553"/>
                <pc2:cmMk id="{27EDC70D-C38C-4DAE-9E9E-50037963622F}"/>
              </pc2:cmMkLst>
            </pc226:cmChg>
          </p:ext>
        </pc:extLst>
      </pc:sldChg>
    </pc:docChg>
  </pc:docChgLst>
  <pc:docChgLst>
    <pc:chgData name="Marie-Pierre Dionne" userId="15b84201-28d1-4ea6-99bc-9191b0546df0" providerId="ADAL" clId="{EC804ECC-BACB-4CDA-AB8F-3F2B3BCE0E3D}"/>
    <pc:docChg chg="custSel modSld">
      <pc:chgData name="Marie-Pierre Dionne" userId="15b84201-28d1-4ea6-99bc-9191b0546df0" providerId="ADAL" clId="{EC804ECC-BACB-4CDA-AB8F-3F2B3BCE0E3D}" dt="2025-06-11T15:35:05.929" v="8" actId="313"/>
      <pc:docMkLst>
        <pc:docMk/>
      </pc:docMkLst>
      <pc:sldChg chg="modNotesTx">
        <pc:chgData name="Marie-Pierre Dionne" userId="15b84201-28d1-4ea6-99bc-9191b0546df0" providerId="ADAL" clId="{EC804ECC-BACB-4CDA-AB8F-3F2B3BCE0E3D}" dt="2025-06-11T15:34:57.245" v="6" actId="20577"/>
        <pc:sldMkLst>
          <pc:docMk/>
          <pc:sldMk cId="3680886378" sldId="541"/>
        </pc:sldMkLst>
      </pc:sldChg>
      <pc:sldChg chg="modNotesTx">
        <pc:chgData name="Marie-Pierre Dionne" userId="15b84201-28d1-4ea6-99bc-9191b0546df0" providerId="ADAL" clId="{EC804ECC-BACB-4CDA-AB8F-3F2B3BCE0E3D}" dt="2025-06-11T15:35:05.929" v="8" actId="313"/>
        <pc:sldMkLst>
          <pc:docMk/>
          <pc:sldMk cId="1108007555" sldId="542"/>
        </pc:sldMkLst>
      </pc:sldChg>
    </pc:docChg>
  </pc:docChgLst>
  <pc:docChgLst>
    <pc:chgData name="Thomas Forget" userId="S::thfor23@ulaval.ca::2377afe6-1d16-4d74-99b9-4f44756d1763" providerId="AD" clId="Web-{4B26A2B2-14CA-4A40-9331-05362A54FAD1}"/>
    <pc:docChg chg="mod">
      <pc:chgData name="Thomas Forget" userId="S::thfor23@ulaval.ca::2377afe6-1d16-4d74-99b9-4f44756d1763" providerId="AD" clId="Web-{4B26A2B2-14CA-4A40-9331-05362A54FAD1}" dt="2025-08-25T14:07:33.740" v="0"/>
      <pc:docMkLst>
        <pc:docMk/>
      </pc:docMkLst>
    </pc:docChg>
  </pc:docChgLst>
  <pc:docChgLst>
    <pc:chgData name="Marie-Pierre Dionne" userId="S::mpdio32@ulaval.ca::15b84201-28d1-4ea6-99bc-9191b0546df0" providerId="AD" clId="Web-{B172852C-5D3F-32A6-2990-D96CDD0CDF1C}"/>
    <pc:docChg chg="delSld modSld modSection">
      <pc:chgData name="Marie-Pierre Dionne" userId="S::mpdio32@ulaval.ca::15b84201-28d1-4ea6-99bc-9191b0546df0" providerId="AD" clId="Web-{B172852C-5D3F-32A6-2990-D96CDD0CDF1C}" dt="2025-08-20T14:50:00.707" v="665" actId="20577"/>
      <pc:docMkLst>
        <pc:docMk/>
      </pc:docMkLst>
      <pc:sldChg chg="modSp">
        <pc:chgData name="Marie-Pierre Dionne" userId="S::mpdio32@ulaval.ca::15b84201-28d1-4ea6-99bc-9191b0546df0" providerId="AD" clId="Web-{B172852C-5D3F-32A6-2990-D96CDD0CDF1C}" dt="2025-08-20T14:50:00.707" v="665" actId="20577"/>
        <pc:sldMkLst>
          <pc:docMk/>
          <pc:sldMk cId="2058350925" sldId="351"/>
        </pc:sldMkLst>
        <pc:spChg chg="mod">
          <ac:chgData name="Marie-Pierre Dionne" userId="S::mpdio32@ulaval.ca::15b84201-28d1-4ea6-99bc-9191b0546df0" providerId="AD" clId="Web-{B172852C-5D3F-32A6-2990-D96CDD0CDF1C}" dt="2025-08-20T14:50:00.707" v="665" actId="20577"/>
          <ac:spMkLst>
            <pc:docMk/>
            <pc:sldMk cId="2058350925" sldId="351"/>
            <ac:spMk id="3" creationId="{0BF0B2A4-2DFD-7A88-ADBE-DF24F333B492}"/>
          </ac:spMkLst>
        </pc:spChg>
      </pc:sldChg>
      <pc:sldChg chg="modSp">
        <pc:chgData name="Marie-Pierre Dionne" userId="S::mpdio32@ulaval.ca::15b84201-28d1-4ea6-99bc-9191b0546df0" providerId="AD" clId="Web-{B172852C-5D3F-32A6-2990-D96CDD0CDF1C}" dt="2025-08-20T14:41:29.165" v="401" actId="20577"/>
        <pc:sldMkLst>
          <pc:docMk/>
          <pc:sldMk cId="638603507" sldId="544"/>
        </pc:sldMkLst>
      </pc:sldChg>
      <pc:sldChg chg="delSp modSp del modCm">
        <pc:chgData name="Marie-Pierre Dionne" userId="S::mpdio32@ulaval.ca::15b84201-28d1-4ea6-99bc-9191b0546df0" providerId="AD" clId="Web-{B172852C-5D3F-32A6-2990-D96CDD0CDF1C}" dt="2025-08-20T14:41:43.478" v="402"/>
        <pc:sldMkLst>
          <pc:docMk/>
          <pc:sldMk cId="280297942" sldId="5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-Pierre Dionne" userId="S::mpdio32@ulaval.ca::15b84201-28d1-4ea6-99bc-9191b0546df0" providerId="AD" clId="Web-{B172852C-5D3F-32A6-2990-D96CDD0CDF1C}" dt="2025-08-20T14:39:01.708" v="339" actId="20577"/>
              <pc2:cmMkLst xmlns:pc2="http://schemas.microsoft.com/office/powerpoint/2019/9/main/command">
                <pc:docMk/>
                <pc:sldMk cId="280297942" sldId="553"/>
                <pc2:cmMk id="{27EDC70D-C38C-4DAE-9E9E-50037963622F}"/>
              </pc2:cmMkLst>
            </pc226:cmChg>
          </p:ext>
        </pc:extLst>
      </pc:sldChg>
      <pc:sldChg chg="modSp">
        <pc:chgData name="Marie-Pierre Dionne" userId="S::mpdio32@ulaval.ca::15b84201-28d1-4ea6-99bc-9191b0546df0" providerId="AD" clId="Web-{B172852C-5D3F-32A6-2990-D96CDD0CDF1C}" dt="2025-08-20T14:48:56.956" v="656" actId="20577"/>
        <pc:sldMkLst>
          <pc:docMk/>
          <pc:sldMk cId="1076266301" sldId="557"/>
        </pc:sldMkLst>
        <pc:spChg chg="mod">
          <ac:chgData name="Marie-Pierre Dionne" userId="S::mpdio32@ulaval.ca::15b84201-28d1-4ea6-99bc-9191b0546df0" providerId="AD" clId="Web-{B172852C-5D3F-32A6-2990-D96CDD0CDF1C}" dt="2025-08-20T14:48:56.956" v="656" actId="20577"/>
          <ac:spMkLst>
            <pc:docMk/>
            <pc:sldMk cId="1076266301" sldId="557"/>
            <ac:spMk id="4" creationId="{2FAD4E57-3A33-6F29-68CF-8C932994AF94}"/>
          </ac:spMkLst>
        </pc:spChg>
      </pc:sldChg>
      <pc:sldChg chg="modSp">
        <pc:chgData name="Marie-Pierre Dionne" userId="S::mpdio32@ulaval.ca::15b84201-28d1-4ea6-99bc-9191b0546df0" providerId="AD" clId="Web-{B172852C-5D3F-32A6-2990-D96CDD0CDF1C}" dt="2025-08-20T14:38:42.833" v="335" actId="20577"/>
        <pc:sldMkLst>
          <pc:docMk/>
          <pc:sldMk cId="2359108434" sldId="561"/>
        </pc:sldMkLst>
      </pc:sldChg>
      <pc:sldChg chg="modSp">
        <pc:chgData name="Marie-Pierre Dionne" userId="S::mpdio32@ulaval.ca::15b84201-28d1-4ea6-99bc-9191b0546df0" providerId="AD" clId="Web-{B172852C-5D3F-32A6-2990-D96CDD0CDF1C}" dt="2025-08-20T13:56:55.881" v="20" actId="20577"/>
        <pc:sldMkLst>
          <pc:docMk/>
          <pc:sldMk cId="1308341056" sldId="564"/>
        </pc:sldMkLst>
        <pc:spChg chg="mod">
          <ac:chgData name="Marie-Pierre Dionne" userId="S::mpdio32@ulaval.ca::15b84201-28d1-4ea6-99bc-9191b0546df0" providerId="AD" clId="Web-{B172852C-5D3F-32A6-2990-D96CDD0CDF1C}" dt="2025-08-20T13:55:24.614" v="11" actId="14100"/>
          <ac:spMkLst>
            <pc:docMk/>
            <pc:sldMk cId="1308341056" sldId="564"/>
            <ac:spMk id="7" creationId="{3A89B715-7FE9-EB4C-2DAC-95ED953330B2}"/>
          </ac:spMkLst>
        </pc:spChg>
        <pc:spChg chg="mod">
          <ac:chgData name="Marie-Pierre Dionne" userId="S::mpdio32@ulaval.ca::15b84201-28d1-4ea6-99bc-9191b0546df0" providerId="AD" clId="Web-{B172852C-5D3F-32A6-2990-D96CDD0CDF1C}" dt="2025-08-20T13:56:55.881" v="20" actId="20577"/>
          <ac:spMkLst>
            <pc:docMk/>
            <pc:sldMk cId="1308341056" sldId="564"/>
            <ac:spMk id="8" creationId="{3EFE2B67-1A87-38AE-5132-471E9C1A9247}"/>
          </ac:spMkLst>
        </pc:spChg>
      </pc:sldChg>
      <pc:sldChg chg="modSp">
        <pc:chgData name="Marie-Pierre Dionne" userId="S::mpdio32@ulaval.ca::15b84201-28d1-4ea6-99bc-9191b0546df0" providerId="AD" clId="Web-{B172852C-5D3F-32A6-2990-D96CDD0CDF1C}" dt="2025-08-20T14:13:35.380" v="204" actId="20577"/>
        <pc:sldMkLst>
          <pc:docMk/>
          <pc:sldMk cId="2950725313" sldId="565"/>
        </pc:sldMkLst>
      </pc:sldChg>
      <pc:sldChg chg="modSp">
        <pc:chgData name="Marie-Pierre Dionne" userId="S::mpdio32@ulaval.ca::15b84201-28d1-4ea6-99bc-9191b0546df0" providerId="AD" clId="Web-{B172852C-5D3F-32A6-2990-D96CDD0CDF1C}" dt="2025-08-20T14:34:29.827" v="219" actId="20577"/>
        <pc:sldMkLst>
          <pc:docMk/>
          <pc:sldMk cId="1763342316" sldId="566"/>
        </pc:sldMkLst>
      </pc:sldChg>
      <pc:sldChg chg="addSp modSp">
        <pc:chgData name="Marie-Pierre Dionne" userId="S::mpdio32@ulaval.ca::15b84201-28d1-4ea6-99bc-9191b0546df0" providerId="AD" clId="Web-{B172852C-5D3F-32A6-2990-D96CDD0CDF1C}" dt="2025-08-20T14:36:04.392" v="273" actId="1076"/>
        <pc:sldMkLst>
          <pc:docMk/>
          <pc:sldMk cId="866490070" sldId="567"/>
        </pc:sldMkLst>
      </pc:sldChg>
    </pc:docChg>
  </pc:docChgLst>
  <pc:docChgLst>
    <pc:chgData name="Marie-Pierre Dionne" userId="S::mpdio32@ulaval.ca::15b84201-28d1-4ea6-99bc-9191b0546df0" providerId="AD" clId="Web-{9EFAD5E7-3C53-AD9F-2F4F-0076460AF1D2}"/>
    <pc:docChg chg="addSld modSld modSection">
      <pc:chgData name="Marie-Pierre Dionne" userId="S::mpdio32@ulaval.ca::15b84201-28d1-4ea6-99bc-9191b0546df0" providerId="AD" clId="Web-{9EFAD5E7-3C53-AD9F-2F4F-0076460AF1D2}" dt="2025-07-15T15:20:57.787" v="992" actId="20577"/>
      <pc:docMkLst>
        <pc:docMk/>
      </pc:docMkLst>
      <pc:sldChg chg="modSp">
        <pc:chgData name="Marie-Pierre Dionne" userId="S::mpdio32@ulaval.ca::15b84201-28d1-4ea6-99bc-9191b0546df0" providerId="AD" clId="Web-{9EFAD5E7-3C53-AD9F-2F4F-0076460AF1D2}" dt="2025-07-15T14:20:17.389" v="45" actId="20577"/>
        <pc:sldMkLst>
          <pc:docMk/>
          <pc:sldMk cId="615455724" sldId="552"/>
        </pc:sldMkLst>
      </pc:sldChg>
      <pc:sldChg chg="modSp modCm">
        <pc:chgData name="Marie-Pierre Dionne" userId="S::mpdio32@ulaval.ca::15b84201-28d1-4ea6-99bc-9191b0546df0" providerId="AD" clId="Web-{9EFAD5E7-3C53-AD9F-2F4F-0076460AF1D2}" dt="2025-07-15T14:16:51.509" v="29" actId="20577"/>
        <pc:sldMkLst>
          <pc:docMk/>
          <pc:sldMk cId="280297942" sldId="5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-Pierre Dionne" userId="S::mpdio32@ulaval.ca::15b84201-28d1-4ea6-99bc-9191b0546df0" providerId="AD" clId="Web-{9EFAD5E7-3C53-AD9F-2F4F-0076460AF1D2}" dt="2025-07-15T14:16:26.118" v="28" actId="20577"/>
              <pc2:cmMkLst xmlns:pc2="http://schemas.microsoft.com/office/powerpoint/2019/9/main/command">
                <pc:docMk/>
                <pc:sldMk cId="280297942" sldId="553"/>
                <pc2:cmMk id="{27EDC70D-C38C-4DAE-9E9E-50037963622F}"/>
              </pc2:cmMkLst>
            </pc226:cmChg>
          </p:ext>
        </pc:extLst>
      </pc:sldChg>
      <pc:sldChg chg="modSp add replId">
        <pc:chgData name="Marie-Pierre Dionne" userId="S::mpdio32@ulaval.ca::15b84201-28d1-4ea6-99bc-9191b0546df0" providerId="AD" clId="Web-{9EFAD5E7-3C53-AD9F-2F4F-0076460AF1D2}" dt="2025-07-15T14:34:59.129" v="245" actId="20577"/>
        <pc:sldMkLst>
          <pc:docMk/>
          <pc:sldMk cId="3727783962" sldId="558"/>
        </pc:sldMkLst>
      </pc:sldChg>
      <pc:sldChg chg="modSp add replId">
        <pc:chgData name="Marie-Pierre Dionne" userId="S::mpdio32@ulaval.ca::15b84201-28d1-4ea6-99bc-9191b0546df0" providerId="AD" clId="Web-{9EFAD5E7-3C53-AD9F-2F4F-0076460AF1D2}" dt="2025-07-15T14:54:38.672" v="531" actId="20577"/>
        <pc:sldMkLst>
          <pc:docMk/>
          <pc:sldMk cId="1640239688" sldId="559"/>
        </pc:sldMkLst>
      </pc:sldChg>
      <pc:sldChg chg="modSp add replId">
        <pc:chgData name="Marie-Pierre Dionne" userId="S::mpdio32@ulaval.ca::15b84201-28d1-4ea6-99bc-9191b0546df0" providerId="AD" clId="Web-{9EFAD5E7-3C53-AD9F-2F4F-0076460AF1D2}" dt="2025-07-15T15:05:31.266" v="705" actId="20577"/>
        <pc:sldMkLst>
          <pc:docMk/>
          <pc:sldMk cId="227676874" sldId="560"/>
        </pc:sldMkLst>
      </pc:sldChg>
      <pc:sldChg chg="modSp add replId">
        <pc:chgData name="Marie-Pierre Dionne" userId="S::mpdio32@ulaval.ca::15b84201-28d1-4ea6-99bc-9191b0546df0" providerId="AD" clId="Web-{9EFAD5E7-3C53-AD9F-2F4F-0076460AF1D2}" dt="2025-07-15T15:20:57.787" v="992" actId="20577"/>
        <pc:sldMkLst>
          <pc:docMk/>
          <pc:sldMk cId="2359108434" sldId="561"/>
        </pc:sldMkLst>
      </pc:sldChg>
    </pc:docChg>
  </pc:docChgLst>
  <pc:docChgLst>
    <pc:chgData name="Marie-Pierre Dionne" userId="S::mpdio32@ulaval.ca::15b84201-28d1-4ea6-99bc-9191b0546df0" providerId="AD" clId="Web-{9BA6EA3D-7055-97B4-B8E3-C412A6C695C7}"/>
    <pc:docChg chg="addSld delSld modSld modSection">
      <pc:chgData name="Marie-Pierre Dionne" userId="S::mpdio32@ulaval.ca::15b84201-28d1-4ea6-99bc-9191b0546df0" providerId="AD" clId="Web-{9BA6EA3D-7055-97B4-B8E3-C412A6C695C7}" dt="2025-08-08T18:14:48.982" v="390" actId="20577"/>
      <pc:docMkLst>
        <pc:docMk/>
      </pc:docMkLst>
      <pc:sldChg chg="modSp">
        <pc:chgData name="Marie-Pierre Dionne" userId="S::mpdio32@ulaval.ca::15b84201-28d1-4ea6-99bc-9191b0546df0" providerId="AD" clId="Web-{9BA6EA3D-7055-97B4-B8E3-C412A6C695C7}" dt="2025-08-08T16:10:55.065" v="3" actId="20577"/>
        <pc:sldMkLst>
          <pc:docMk/>
          <pc:sldMk cId="1026919676" sldId="368"/>
        </pc:sldMkLst>
      </pc:sldChg>
      <pc:sldChg chg="delSp">
        <pc:chgData name="Marie-Pierre Dionne" userId="S::mpdio32@ulaval.ca::15b84201-28d1-4ea6-99bc-9191b0546df0" providerId="AD" clId="Web-{9BA6EA3D-7055-97B4-B8E3-C412A6C695C7}" dt="2025-08-08T17:32:08.744" v="245"/>
        <pc:sldMkLst>
          <pc:docMk/>
          <pc:sldMk cId="826028295" sldId="549"/>
        </pc:sldMkLst>
      </pc:sldChg>
      <pc:sldChg chg="addSp modSp modCm">
        <pc:chgData name="Marie-Pierre Dionne" userId="S::mpdio32@ulaval.ca::15b84201-28d1-4ea6-99bc-9191b0546df0" providerId="AD" clId="Web-{9BA6EA3D-7055-97B4-B8E3-C412A6C695C7}" dt="2025-08-08T17:33:00.904" v="253" actId="20577"/>
        <pc:sldMkLst>
          <pc:docMk/>
          <pc:sldMk cId="615455724" sldId="5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-Pierre Dionne" userId="S::mpdio32@ulaval.ca::15b84201-28d1-4ea6-99bc-9191b0546df0" providerId="AD" clId="Web-{9BA6EA3D-7055-97B4-B8E3-C412A6C695C7}" dt="2025-08-08T17:24:17.358" v="233" actId="20577"/>
              <pc2:cmMkLst xmlns:pc2="http://schemas.microsoft.com/office/powerpoint/2019/9/main/command">
                <pc:docMk/>
                <pc:sldMk cId="615455724" sldId="552"/>
                <pc2:cmMk id="{D947CB0D-33A8-4ECE-BA0B-74F3C1A6EC78}"/>
              </pc2:cmMkLst>
            </pc226:cmChg>
          </p:ext>
        </pc:extLst>
      </pc:sldChg>
      <pc:sldChg chg="del">
        <pc:chgData name="Marie-Pierre Dionne" userId="S::mpdio32@ulaval.ca::15b84201-28d1-4ea6-99bc-9191b0546df0" providerId="AD" clId="Web-{9BA6EA3D-7055-97B4-B8E3-C412A6C695C7}" dt="2025-08-08T16:11:02.471" v="5"/>
        <pc:sldMkLst>
          <pc:docMk/>
          <pc:sldMk cId="544432126" sldId="554"/>
        </pc:sldMkLst>
      </pc:sldChg>
      <pc:sldChg chg="del">
        <pc:chgData name="Marie-Pierre Dionne" userId="S::mpdio32@ulaval.ca::15b84201-28d1-4ea6-99bc-9191b0546df0" providerId="AD" clId="Web-{9BA6EA3D-7055-97B4-B8E3-C412A6C695C7}" dt="2025-08-08T16:11:00.971" v="4"/>
        <pc:sldMkLst>
          <pc:docMk/>
          <pc:sldMk cId="2443154209" sldId="555"/>
        </pc:sldMkLst>
      </pc:sldChg>
      <pc:sldChg chg="addSp modSp modCm">
        <pc:chgData name="Marie-Pierre Dionne" userId="S::mpdio32@ulaval.ca::15b84201-28d1-4ea6-99bc-9191b0546df0" providerId="AD" clId="Web-{9BA6EA3D-7055-97B4-B8E3-C412A6C695C7}" dt="2025-08-08T18:14:48.982" v="390" actId="20577"/>
        <pc:sldMkLst>
          <pc:docMk/>
          <pc:sldMk cId="3727783962" sldId="5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-Pierre Dionne" userId="S::mpdio32@ulaval.ca::15b84201-28d1-4ea6-99bc-9191b0546df0" providerId="AD" clId="Web-{9BA6EA3D-7055-97B4-B8E3-C412A6C695C7}" dt="2025-08-08T18:14:48.982" v="390" actId="20577"/>
              <pc2:cmMkLst xmlns:pc2="http://schemas.microsoft.com/office/powerpoint/2019/9/main/command">
                <pc:docMk/>
                <pc:sldMk cId="3727783962" sldId="558"/>
                <pc2:cmMk id="{EC7EFFB4-083A-4191-96C7-5FBB9D7D8E2A}"/>
              </pc2:cmMkLst>
            </pc226:cmChg>
          </p:ext>
        </pc:extLst>
      </pc:sldChg>
      <pc:sldChg chg="modSp">
        <pc:chgData name="Marie-Pierre Dionne" userId="S::mpdio32@ulaval.ca::15b84201-28d1-4ea6-99bc-9191b0546df0" providerId="AD" clId="Web-{9BA6EA3D-7055-97B4-B8E3-C412A6C695C7}" dt="2025-08-08T17:50:53.781" v="273" actId="20577"/>
        <pc:sldMkLst>
          <pc:docMk/>
          <pc:sldMk cId="1640239688" sldId="559"/>
        </pc:sldMkLst>
      </pc:sldChg>
      <pc:sldChg chg="modSp">
        <pc:chgData name="Marie-Pierre Dionne" userId="S::mpdio32@ulaval.ca::15b84201-28d1-4ea6-99bc-9191b0546df0" providerId="AD" clId="Web-{9BA6EA3D-7055-97B4-B8E3-C412A6C695C7}" dt="2025-08-08T14:45:57.733" v="2" actId="20577"/>
        <pc:sldMkLst>
          <pc:docMk/>
          <pc:sldMk cId="2359108434" sldId="561"/>
        </pc:sldMkLst>
      </pc:sldChg>
      <pc:sldChg chg="new del">
        <pc:chgData name="Marie-Pierre Dionne" userId="S::mpdio32@ulaval.ca::15b84201-28d1-4ea6-99bc-9191b0546df0" providerId="AD" clId="Web-{9BA6EA3D-7055-97B4-B8E3-C412A6C695C7}" dt="2025-08-08T16:11:14.221" v="7"/>
        <pc:sldMkLst>
          <pc:docMk/>
          <pc:sldMk cId="1742324036" sldId="562"/>
        </pc:sldMkLst>
      </pc:sldChg>
      <pc:sldChg chg="modSp new">
        <pc:chgData name="Marie-Pierre Dionne" userId="S::mpdio32@ulaval.ca::15b84201-28d1-4ea6-99bc-9191b0546df0" providerId="AD" clId="Web-{9BA6EA3D-7055-97B4-B8E3-C412A6C695C7}" dt="2025-08-08T16:12:37.268" v="12" actId="20577"/>
        <pc:sldMkLst>
          <pc:docMk/>
          <pc:sldMk cId="4036940022" sldId="562"/>
        </pc:sldMkLst>
      </pc:sldChg>
    </pc:docChg>
  </pc:docChgLst>
  <pc:docChgLst>
    <pc:chgData name="Marie-Pierre Dionne" userId="S::mpdio32@ulaval.ca::15b84201-28d1-4ea6-99bc-9191b0546df0" providerId="AD" clId="Web-{A044FA2D-47DB-5886-CB3D-BDDFAC8B2194}"/>
    <pc:docChg chg="mod addSld delSld modSld modSection">
      <pc:chgData name="Marie-Pierre Dionne" userId="S::mpdio32@ulaval.ca::15b84201-28d1-4ea6-99bc-9191b0546df0" providerId="AD" clId="Web-{A044FA2D-47DB-5886-CB3D-BDDFAC8B2194}" dt="2025-05-19T19:54:42.560" v="130"/>
      <pc:docMkLst>
        <pc:docMk/>
      </pc:docMkLst>
      <pc:sldChg chg="modSp">
        <pc:chgData name="Marie-Pierre Dionne" userId="S::mpdio32@ulaval.ca::15b84201-28d1-4ea6-99bc-9191b0546df0" providerId="AD" clId="Web-{A044FA2D-47DB-5886-CB3D-BDDFAC8B2194}" dt="2025-05-19T19:54:18.731" v="128" actId="20577"/>
        <pc:sldMkLst>
          <pc:docMk/>
          <pc:sldMk cId="29257776" sldId="382"/>
        </pc:sldMkLst>
      </pc:sldChg>
      <pc:sldChg chg="modSp modCm">
        <pc:chgData name="Marie-Pierre Dionne" userId="S::mpdio32@ulaval.ca::15b84201-28d1-4ea6-99bc-9191b0546df0" providerId="AD" clId="Web-{A044FA2D-47DB-5886-CB3D-BDDFAC8B2194}" dt="2025-05-19T19:49:23.787" v="100" actId="20577"/>
        <pc:sldMkLst>
          <pc:docMk/>
          <pc:sldMk cId="2653608031" sldId="3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-Pierre Dionne" userId="S::mpdio32@ulaval.ca::15b84201-28d1-4ea6-99bc-9191b0546df0" providerId="AD" clId="Web-{A044FA2D-47DB-5886-CB3D-BDDFAC8B2194}" dt="2025-05-19T19:48:58.974" v="99" actId="20577"/>
              <pc2:cmMkLst xmlns:pc2="http://schemas.microsoft.com/office/powerpoint/2019/9/main/command">
                <pc:docMk/>
                <pc:sldMk cId="2653608031" sldId="391"/>
                <pc2:cmMk id="{E2E0B183-9DAB-408B-A96A-DA5CCED2D16D}"/>
              </pc2:cmMkLst>
            </pc226:cmChg>
          </p:ext>
        </pc:extLst>
      </pc:sldChg>
      <pc:sldChg chg="add">
        <pc:chgData name="Marie-Pierre Dionne" userId="S::mpdio32@ulaval.ca::15b84201-28d1-4ea6-99bc-9191b0546df0" providerId="AD" clId="Web-{A044FA2D-47DB-5886-CB3D-BDDFAC8B2194}" dt="2025-05-19T19:46:09.627" v="0"/>
        <pc:sldMkLst>
          <pc:docMk/>
          <pc:sldMk cId="3002543984" sldId="397"/>
        </pc:sldMkLst>
      </pc:sldChg>
      <pc:sldChg chg="new del">
        <pc:chgData name="Marie-Pierre Dionne" userId="S::mpdio32@ulaval.ca::15b84201-28d1-4ea6-99bc-9191b0546df0" providerId="AD" clId="Web-{A044FA2D-47DB-5886-CB3D-BDDFAC8B2194}" dt="2025-05-19T19:54:42.560" v="130"/>
        <pc:sldMkLst>
          <pc:docMk/>
          <pc:sldMk cId="1879378073" sldId="398"/>
        </pc:sldMkLst>
      </pc:sldChg>
    </pc:docChg>
  </pc:docChgLst>
  <pc:docChgLst>
    <pc:chgData name="Marie-Pierre Dionne" userId="S::mpdio32@ulaval.ca::15b84201-28d1-4ea6-99bc-9191b0546df0" providerId="AD" clId="Web-{8F8E08E1-4798-7FEC-D9AC-027A897DA75D}"/>
    <pc:docChg chg="modSld">
      <pc:chgData name="Marie-Pierre Dionne" userId="S::mpdio32@ulaval.ca::15b84201-28d1-4ea6-99bc-9191b0546df0" providerId="AD" clId="Web-{8F8E08E1-4798-7FEC-D9AC-027A897DA75D}" dt="2025-06-05T18:49:03.902" v="3" actId="20577"/>
      <pc:docMkLst>
        <pc:docMk/>
      </pc:docMkLst>
      <pc:sldChg chg="modSp modNotes">
        <pc:chgData name="Marie-Pierre Dionne" userId="S::mpdio32@ulaval.ca::15b84201-28d1-4ea6-99bc-9191b0546df0" providerId="AD" clId="Web-{8F8E08E1-4798-7FEC-D9AC-027A897DA75D}" dt="2025-06-05T18:49:03.902" v="3" actId="20577"/>
        <pc:sldMkLst>
          <pc:docMk/>
          <pc:sldMk cId="1108007555" sldId="542"/>
        </pc:sldMkLst>
      </pc:sldChg>
    </pc:docChg>
  </pc:docChgLst>
  <pc:docChgLst>
    <pc:chgData name="Thomas Forget" userId="2377afe6-1d16-4d74-99b9-4f44756d1763" providerId="ADAL" clId="{4F92596D-6DF7-4A6B-9A19-74A1A5E5CA91}"/>
    <pc:docChg chg="undo custSel addSld delSld modSld sldOrd modSection">
      <pc:chgData name="Thomas Forget" userId="2377afe6-1d16-4d74-99b9-4f44756d1763" providerId="ADAL" clId="{4F92596D-6DF7-4A6B-9A19-74A1A5E5CA91}" dt="2025-09-05T17:20:53.810" v="7775" actId="20577"/>
      <pc:docMkLst>
        <pc:docMk/>
      </pc:docMkLst>
      <pc:sldChg chg="modSp mod">
        <pc:chgData name="Thomas Forget" userId="2377afe6-1d16-4d74-99b9-4f44756d1763" providerId="ADAL" clId="{4F92596D-6DF7-4A6B-9A19-74A1A5E5CA91}" dt="2025-08-21T20:53:24.254" v="6041" actId="790"/>
        <pc:sldMkLst>
          <pc:docMk/>
          <pc:sldMk cId="2403943710" sldId="326"/>
        </pc:sldMkLst>
        <pc:spChg chg="mod">
          <ac:chgData name="Thomas Forget" userId="2377afe6-1d16-4d74-99b9-4f44756d1763" providerId="ADAL" clId="{4F92596D-6DF7-4A6B-9A19-74A1A5E5CA91}" dt="2025-08-21T20:53:24.254" v="6041" actId="790"/>
          <ac:spMkLst>
            <pc:docMk/>
            <pc:sldMk cId="2403943710" sldId="326"/>
            <ac:spMk id="2" creationId="{9E35564A-87AB-F244-AD07-F755AA6FBC2A}"/>
          </ac:spMkLst>
        </pc:spChg>
        <pc:spChg chg="mod">
          <ac:chgData name="Thomas Forget" userId="2377afe6-1d16-4d74-99b9-4f44756d1763" providerId="ADAL" clId="{4F92596D-6DF7-4A6B-9A19-74A1A5E5CA91}" dt="2025-08-21T20:53:24.254" v="6041" actId="790"/>
          <ac:spMkLst>
            <pc:docMk/>
            <pc:sldMk cId="2403943710" sldId="326"/>
            <ac:spMk id="3" creationId="{DD72DA51-B66E-1E46-AF45-BE4BE7F667F4}"/>
          </ac:spMkLst>
        </pc:spChg>
        <pc:spChg chg="mod">
          <ac:chgData name="Thomas Forget" userId="2377afe6-1d16-4d74-99b9-4f44756d1763" providerId="ADAL" clId="{4F92596D-6DF7-4A6B-9A19-74A1A5E5CA91}" dt="2025-08-21T20:53:24.254" v="6041" actId="790"/>
          <ac:spMkLst>
            <pc:docMk/>
            <pc:sldMk cId="2403943710" sldId="326"/>
            <ac:spMk id="4" creationId="{7F63BD30-3667-6546-895A-95C20115AFD8}"/>
          </ac:spMkLst>
        </pc:spChg>
      </pc:sldChg>
      <pc:sldChg chg="delSp modSp mod modCm">
        <pc:chgData name="Thomas Forget" userId="2377afe6-1d16-4d74-99b9-4f44756d1763" providerId="ADAL" clId="{4F92596D-6DF7-4A6B-9A19-74A1A5E5CA91}" dt="2025-08-21T21:21:13.280" v="7370" actId="478"/>
        <pc:sldMkLst>
          <pc:docMk/>
          <pc:sldMk cId="2058350925" sldId="351"/>
        </pc:sldMkLst>
        <pc:spChg chg="mod">
          <ac:chgData name="Thomas Forget" userId="2377afe6-1d16-4d74-99b9-4f44756d1763" providerId="ADAL" clId="{4F92596D-6DF7-4A6B-9A19-74A1A5E5CA91}" dt="2025-08-21T21:20:53.807" v="7361" actId="20577"/>
          <ac:spMkLst>
            <pc:docMk/>
            <pc:sldMk cId="2058350925" sldId="351"/>
            <ac:spMk id="2" creationId="{0EBE3BB7-AEB0-3949-8FDC-2356ADD20364}"/>
          </ac:spMkLst>
        </pc:spChg>
        <pc:spChg chg="mod">
          <ac:chgData name="Thomas Forget" userId="2377afe6-1d16-4d74-99b9-4f44756d1763" providerId="ADAL" clId="{4F92596D-6DF7-4A6B-9A19-74A1A5E5CA91}" dt="2025-08-21T21:21:00" v="7368" actId="20577"/>
          <ac:spMkLst>
            <pc:docMk/>
            <pc:sldMk cId="2058350925" sldId="351"/>
            <ac:spMk id="3" creationId="{0BF0B2A4-2DFD-7A88-ADBE-DF24F333B492}"/>
          </ac:spMkLst>
        </pc:spChg>
        <pc:spChg chg="mod">
          <ac:chgData name="Thomas Forget" userId="2377afe6-1d16-4d74-99b9-4f44756d1763" providerId="ADAL" clId="{4F92596D-6DF7-4A6B-9A19-74A1A5E5CA91}" dt="2025-08-21T20:53:24.254" v="6041" actId="790"/>
          <ac:spMkLst>
            <pc:docMk/>
            <pc:sldMk cId="2058350925" sldId="351"/>
            <ac:spMk id="4" creationId="{B06382D3-F3EF-E84D-B888-D6E417FB539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homas Forget" userId="2377afe6-1d16-4d74-99b9-4f44756d1763" providerId="ADAL" clId="{4F92596D-6DF7-4A6B-9A19-74A1A5E5CA91}" dt="2025-08-21T21:21:00" v="7368" actId="20577"/>
              <pc2:cmMkLst xmlns:pc2="http://schemas.microsoft.com/office/powerpoint/2019/9/main/command">
                <pc:docMk/>
                <pc:sldMk cId="2058350925" sldId="351"/>
                <pc2:cmMk id="{CAB34A15-FBA9-4506-A722-B5F2F40ECA61}"/>
              </pc2:cmMkLst>
            </pc226:cmChg>
          </p:ext>
        </pc:extLst>
      </pc:sldChg>
      <pc:sldChg chg="modSp mod">
        <pc:chgData name="Thomas Forget" userId="2377afe6-1d16-4d74-99b9-4f44756d1763" providerId="ADAL" clId="{4F92596D-6DF7-4A6B-9A19-74A1A5E5CA91}" dt="2025-08-21T20:53:24.254" v="6041" actId="790"/>
        <pc:sldMkLst>
          <pc:docMk/>
          <pc:sldMk cId="1026919676" sldId="368"/>
        </pc:sldMkLst>
      </pc:sldChg>
      <pc:sldChg chg="modSp del mod modShow">
        <pc:chgData name="Thomas Forget" userId="2377afe6-1d16-4d74-99b9-4f44756d1763" providerId="ADAL" clId="{4F92596D-6DF7-4A6B-9A19-74A1A5E5CA91}" dt="2025-08-26T14:59:08.278" v="7627" actId="47"/>
        <pc:sldMkLst>
          <pc:docMk/>
          <pc:sldMk cId="638603507" sldId="544"/>
        </pc:sldMkLst>
      </pc:sldChg>
      <pc:sldChg chg="modSp mod">
        <pc:chgData name="Thomas Forget" userId="2377afe6-1d16-4d74-99b9-4f44756d1763" providerId="ADAL" clId="{4F92596D-6DF7-4A6B-9A19-74A1A5E5CA91}" dt="2025-07-29T19:09:43.563" v="0" actId="13926"/>
        <pc:sldMkLst>
          <pc:docMk/>
          <pc:sldMk cId="615455724" sldId="552"/>
        </pc:sldMkLst>
      </pc:sldChg>
      <pc:sldChg chg="modSp mod">
        <pc:chgData name="Thomas Forget" userId="2377afe6-1d16-4d74-99b9-4f44756d1763" providerId="ADAL" clId="{4F92596D-6DF7-4A6B-9A19-74A1A5E5CA91}" dt="2025-08-26T15:13:56.993" v="7767" actId="5793"/>
        <pc:sldMkLst>
          <pc:docMk/>
          <pc:sldMk cId="1076266301" sldId="557"/>
        </pc:sldMkLst>
        <pc:spChg chg="mod">
          <ac:chgData name="Thomas Forget" userId="2377afe6-1d16-4d74-99b9-4f44756d1763" providerId="ADAL" clId="{4F92596D-6DF7-4A6B-9A19-74A1A5E5CA91}" dt="2025-08-21T20:53:24.254" v="6041" actId="790"/>
          <ac:spMkLst>
            <pc:docMk/>
            <pc:sldMk cId="1076266301" sldId="557"/>
            <ac:spMk id="2" creationId="{3CC47AA6-7145-8AFC-B00B-EF263C45B156}"/>
          </ac:spMkLst>
        </pc:spChg>
        <pc:spChg chg="mod">
          <ac:chgData name="Thomas Forget" userId="2377afe6-1d16-4d74-99b9-4f44756d1763" providerId="ADAL" clId="{4F92596D-6DF7-4A6B-9A19-74A1A5E5CA91}" dt="2025-08-26T15:13:56.993" v="7767" actId="5793"/>
          <ac:spMkLst>
            <pc:docMk/>
            <pc:sldMk cId="1076266301" sldId="557"/>
            <ac:spMk id="4" creationId="{2FAD4E57-3A33-6F29-68CF-8C932994AF94}"/>
          </ac:spMkLst>
        </pc:spChg>
      </pc:sldChg>
      <pc:sldChg chg="modSp mod modCm">
        <pc:chgData name="Thomas Forget" userId="2377afe6-1d16-4d74-99b9-4f44756d1763" providerId="ADAL" clId="{4F92596D-6DF7-4A6B-9A19-74A1A5E5CA91}" dt="2025-08-19T15:30:27.693" v="3" actId="20577"/>
        <pc:sldMkLst>
          <pc:docMk/>
          <pc:sldMk cId="3727783962" sldId="5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homas Forget" userId="2377afe6-1d16-4d74-99b9-4f44756d1763" providerId="ADAL" clId="{4F92596D-6DF7-4A6B-9A19-74A1A5E5CA91}" dt="2025-08-19T15:30:27.693" v="3" actId="20577"/>
              <pc2:cmMkLst xmlns:pc2="http://schemas.microsoft.com/office/powerpoint/2019/9/main/command">
                <pc:docMk/>
                <pc:sldMk cId="3727783962" sldId="558"/>
                <pc2:cmMk id="{EC7EFFB4-083A-4191-96C7-5FBB9D7D8E2A}"/>
              </pc2:cmMkLst>
            </pc226:cmChg>
          </p:ext>
        </pc:extLst>
      </pc:sldChg>
      <pc:sldChg chg="modSp mod">
        <pc:chgData name="Thomas Forget" userId="2377afe6-1d16-4d74-99b9-4f44756d1763" providerId="ADAL" clId="{4F92596D-6DF7-4A6B-9A19-74A1A5E5CA91}" dt="2025-07-29T19:09:54.046" v="2" actId="13926"/>
        <pc:sldMkLst>
          <pc:docMk/>
          <pc:sldMk cId="1640239688" sldId="559"/>
        </pc:sldMkLst>
      </pc:sldChg>
      <pc:sldChg chg="modSp del mod modShow">
        <pc:chgData name="Thomas Forget" userId="2377afe6-1d16-4d74-99b9-4f44756d1763" providerId="ADAL" clId="{4F92596D-6DF7-4A6B-9A19-74A1A5E5CA91}" dt="2025-08-26T14:59:05.083" v="7626" actId="47"/>
        <pc:sldMkLst>
          <pc:docMk/>
          <pc:sldMk cId="2359108434" sldId="561"/>
        </pc:sldMkLst>
      </pc:sldChg>
      <pc:sldChg chg="del">
        <pc:chgData name="Thomas Forget" userId="2377afe6-1d16-4d74-99b9-4f44756d1763" providerId="ADAL" clId="{4F92596D-6DF7-4A6B-9A19-74A1A5E5CA91}" dt="2025-08-21T13:44:33.467" v="1426" actId="47"/>
        <pc:sldMkLst>
          <pc:docMk/>
          <pc:sldMk cId="4036940022" sldId="562"/>
        </pc:sldMkLst>
      </pc:sldChg>
      <pc:sldChg chg="addSp delSp modSp mod modCm">
        <pc:chgData name="Thomas Forget" userId="2377afe6-1d16-4d74-99b9-4f44756d1763" providerId="ADAL" clId="{4F92596D-6DF7-4A6B-9A19-74A1A5E5CA91}" dt="2025-08-26T15:11:17.623" v="7755" actId="20577"/>
        <pc:sldMkLst>
          <pc:docMk/>
          <pc:sldMk cId="1308341056" sldId="564"/>
        </pc:sldMkLst>
        <pc:spChg chg="mod">
          <ac:chgData name="Thomas Forget" userId="2377afe6-1d16-4d74-99b9-4f44756d1763" providerId="ADAL" clId="{4F92596D-6DF7-4A6B-9A19-74A1A5E5CA91}" dt="2025-08-21T20:53:24.254" v="6041" actId="790"/>
          <ac:spMkLst>
            <pc:docMk/>
            <pc:sldMk cId="1308341056" sldId="564"/>
            <ac:spMk id="2" creationId="{5342B222-3280-6B4B-540E-4DBF114839DF}"/>
          </ac:spMkLst>
        </pc:spChg>
        <pc:spChg chg="mod">
          <ac:chgData name="Thomas Forget" userId="2377afe6-1d16-4d74-99b9-4f44756d1763" providerId="ADAL" clId="{4F92596D-6DF7-4A6B-9A19-74A1A5E5CA91}" dt="2025-08-26T15:04:44.268" v="7733" actId="20577"/>
          <ac:spMkLst>
            <pc:docMk/>
            <pc:sldMk cId="1308341056" sldId="564"/>
            <ac:spMk id="7" creationId="{3A89B715-7FE9-EB4C-2DAC-95ED953330B2}"/>
          </ac:spMkLst>
        </pc:spChg>
        <pc:spChg chg="mod">
          <ac:chgData name="Thomas Forget" userId="2377afe6-1d16-4d74-99b9-4f44756d1763" providerId="ADAL" clId="{4F92596D-6DF7-4A6B-9A19-74A1A5E5CA91}" dt="2025-08-26T15:11:17.623" v="7755" actId="20577"/>
          <ac:spMkLst>
            <pc:docMk/>
            <pc:sldMk cId="1308341056" sldId="564"/>
            <ac:spMk id="8" creationId="{3EFE2B67-1A87-38AE-5132-471E9C1A924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homas Forget" userId="2377afe6-1d16-4d74-99b9-4f44756d1763" providerId="ADAL" clId="{4F92596D-6DF7-4A6B-9A19-74A1A5E5CA91}" dt="2025-08-20T21:05:11.484" v="1226" actId="20577"/>
              <pc2:cmMkLst xmlns:pc2="http://schemas.microsoft.com/office/powerpoint/2019/9/main/command">
                <pc:docMk/>
                <pc:sldMk cId="1308341056" sldId="564"/>
                <pc2:cmMk id="{1DC8BAE9-44D8-4F88-B856-07F914F1DDFF}"/>
              </pc2:cmMkLst>
            </pc226:cmChg>
          </p:ext>
        </pc:extLst>
      </pc:sldChg>
      <pc:sldChg chg="modSp del mod modShow">
        <pc:chgData name="Thomas Forget" userId="2377afe6-1d16-4d74-99b9-4f44756d1763" providerId="ADAL" clId="{4F92596D-6DF7-4A6B-9A19-74A1A5E5CA91}" dt="2025-08-26T14:58:50.847" v="7623" actId="47"/>
        <pc:sldMkLst>
          <pc:docMk/>
          <pc:sldMk cId="2950725313" sldId="565"/>
        </pc:sldMkLst>
      </pc:sldChg>
      <pc:sldChg chg="modSp del mod modShow">
        <pc:chgData name="Thomas Forget" userId="2377afe6-1d16-4d74-99b9-4f44756d1763" providerId="ADAL" clId="{4F92596D-6DF7-4A6B-9A19-74A1A5E5CA91}" dt="2025-08-26T14:58:54.249" v="7624" actId="47"/>
        <pc:sldMkLst>
          <pc:docMk/>
          <pc:sldMk cId="1763342316" sldId="566"/>
        </pc:sldMkLst>
      </pc:sldChg>
      <pc:sldChg chg="modSp del mod modShow">
        <pc:chgData name="Thomas Forget" userId="2377afe6-1d16-4d74-99b9-4f44756d1763" providerId="ADAL" clId="{4F92596D-6DF7-4A6B-9A19-74A1A5E5CA91}" dt="2025-08-26T14:58:59.142" v="7625" actId="47"/>
        <pc:sldMkLst>
          <pc:docMk/>
          <pc:sldMk cId="866490070" sldId="567"/>
        </pc:sldMkLst>
      </pc:sldChg>
      <pc:sldChg chg="addSp delSp modSp add mod">
        <pc:chgData name="Thomas Forget" userId="2377afe6-1d16-4d74-99b9-4f44756d1763" providerId="ADAL" clId="{4F92596D-6DF7-4A6B-9A19-74A1A5E5CA91}" dt="2025-08-27T15:22:19.387" v="7768" actId="13926"/>
        <pc:sldMkLst>
          <pc:docMk/>
          <pc:sldMk cId="3183176942" sldId="568"/>
        </pc:sldMkLst>
        <pc:spChg chg="mod">
          <ac:chgData name="Thomas Forget" userId="2377afe6-1d16-4d74-99b9-4f44756d1763" providerId="ADAL" clId="{4F92596D-6DF7-4A6B-9A19-74A1A5E5CA91}" dt="2025-08-27T15:22:19.387" v="7768" actId="13926"/>
          <ac:spMkLst>
            <pc:docMk/>
            <pc:sldMk cId="3183176942" sldId="568"/>
            <ac:spMk id="2" creationId="{5A0B49F6-302D-13F8-900E-6CD8C03B21D4}"/>
          </ac:spMkLst>
        </pc:spChg>
        <pc:spChg chg="add del mod">
          <ac:chgData name="Thomas Forget" userId="2377afe6-1d16-4d74-99b9-4f44756d1763" providerId="ADAL" clId="{4F92596D-6DF7-4A6B-9A19-74A1A5E5CA91}" dt="2025-08-26T15:07:31.118" v="7739" actId="20577"/>
          <ac:spMkLst>
            <pc:docMk/>
            <pc:sldMk cId="3183176942" sldId="568"/>
            <ac:spMk id="7" creationId="{6946BFA2-88DD-DE6E-A9AC-467E69D6C2FF}"/>
          </ac:spMkLst>
        </pc:spChg>
        <pc:spChg chg="mod">
          <ac:chgData name="Thomas Forget" userId="2377afe6-1d16-4d74-99b9-4f44756d1763" providerId="ADAL" clId="{4F92596D-6DF7-4A6B-9A19-74A1A5E5CA91}" dt="2025-08-26T15:07:43.955" v="7740" actId="20577"/>
          <ac:spMkLst>
            <pc:docMk/>
            <pc:sldMk cId="3183176942" sldId="568"/>
            <ac:spMk id="8" creationId="{70EB432D-DFBD-1C7B-05E0-F5B29613E36E}"/>
          </ac:spMkLst>
        </pc:spChg>
      </pc:sldChg>
      <pc:sldChg chg="modSp add mod ord">
        <pc:chgData name="Thomas Forget" userId="2377afe6-1d16-4d74-99b9-4f44756d1763" providerId="ADAL" clId="{4F92596D-6DF7-4A6B-9A19-74A1A5E5CA91}" dt="2025-08-26T15:12:18.154" v="7758"/>
        <pc:sldMkLst>
          <pc:docMk/>
          <pc:sldMk cId="1500790080" sldId="569"/>
        </pc:sldMkLst>
        <pc:spChg chg="mod">
          <ac:chgData name="Thomas Forget" userId="2377afe6-1d16-4d74-99b9-4f44756d1763" providerId="ADAL" clId="{4F92596D-6DF7-4A6B-9A19-74A1A5E5CA91}" dt="2025-08-21T20:53:24.254" v="6041" actId="790"/>
          <ac:spMkLst>
            <pc:docMk/>
            <pc:sldMk cId="1500790080" sldId="569"/>
            <ac:spMk id="2" creationId="{857C0FFF-D437-6143-3AFD-8966316E6152}"/>
          </ac:spMkLst>
        </pc:spChg>
        <pc:spChg chg="mod">
          <ac:chgData name="Thomas Forget" userId="2377afe6-1d16-4d74-99b9-4f44756d1763" providerId="ADAL" clId="{4F92596D-6DF7-4A6B-9A19-74A1A5E5CA91}" dt="2025-08-21T21:11:20.487" v="7190" actId="207"/>
          <ac:spMkLst>
            <pc:docMk/>
            <pc:sldMk cId="1500790080" sldId="569"/>
            <ac:spMk id="7" creationId="{FC77981D-5237-430F-4F93-C7780199280A}"/>
          </ac:spMkLst>
        </pc:spChg>
        <pc:spChg chg="mod">
          <ac:chgData name="Thomas Forget" userId="2377afe6-1d16-4d74-99b9-4f44756d1763" providerId="ADAL" clId="{4F92596D-6DF7-4A6B-9A19-74A1A5E5CA91}" dt="2025-08-26T15:12:18.154" v="7758"/>
          <ac:spMkLst>
            <pc:docMk/>
            <pc:sldMk cId="1500790080" sldId="569"/>
            <ac:spMk id="8" creationId="{6A028EDE-9184-91C5-5EED-7CD059BB1A35}"/>
          </ac:spMkLst>
        </pc:spChg>
      </pc:sldChg>
      <pc:sldChg chg="modSp add mod">
        <pc:chgData name="Thomas Forget" userId="2377afe6-1d16-4d74-99b9-4f44756d1763" providerId="ADAL" clId="{4F92596D-6DF7-4A6B-9A19-74A1A5E5CA91}" dt="2025-08-26T15:13:09.206" v="7761" actId="20577"/>
        <pc:sldMkLst>
          <pc:docMk/>
          <pc:sldMk cId="1194518673" sldId="570"/>
        </pc:sldMkLst>
        <pc:spChg chg="mod">
          <ac:chgData name="Thomas Forget" userId="2377afe6-1d16-4d74-99b9-4f44756d1763" providerId="ADAL" clId="{4F92596D-6DF7-4A6B-9A19-74A1A5E5CA91}" dt="2025-08-21T20:53:24.254" v="6041" actId="790"/>
          <ac:spMkLst>
            <pc:docMk/>
            <pc:sldMk cId="1194518673" sldId="570"/>
            <ac:spMk id="2" creationId="{1847B379-85A7-802B-3382-14FFFF585D32}"/>
          </ac:spMkLst>
        </pc:spChg>
        <pc:spChg chg="mod">
          <ac:chgData name="Thomas Forget" userId="2377afe6-1d16-4d74-99b9-4f44756d1763" providerId="ADAL" clId="{4F92596D-6DF7-4A6B-9A19-74A1A5E5CA91}" dt="2025-08-26T15:08:23.014" v="7743" actId="20577"/>
          <ac:spMkLst>
            <pc:docMk/>
            <pc:sldMk cId="1194518673" sldId="570"/>
            <ac:spMk id="7" creationId="{78DCD869-6200-ECDA-0748-DE305A690A02}"/>
          </ac:spMkLst>
        </pc:spChg>
        <pc:spChg chg="mod">
          <ac:chgData name="Thomas Forget" userId="2377afe6-1d16-4d74-99b9-4f44756d1763" providerId="ADAL" clId="{4F92596D-6DF7-4A6B-9A19-74A1A5E5CA91}" dt="2025-08-26T15:13:09.206" v="7761" actId="20577"/>
          <ac:spMkLst>
            <pc:docMk/>
            <pc:sldMk cId="1194518673" sldId="570"/>
            <ac:spMk id="8" creationId="{F1CB066C-1624-4C2E-C06B-77AA57392E63}"/>
          </ac:spMkLst>
        </pc:spChg>
      </pc:sldChg>
      <pc:sldChg chg="modSp add del mod">
        <pc:chgData name="Thomas Forget" userId="2377afe6-1d16-4d74-99b9-4f44756d1763" providerId="ADAL" clId="{4F92596D-6DF7-4A6B-9A19-74A1A5E5CA91}" dt="2025-08-21T19:51:29.965" v="4614" actId="47"/>
        <pc:sldMkLst>
          <pc:docMk/>
          <pc:sldMk cId="3457693748" sldId="571"/>
        </pc:sldMkLst>
      </pc:sldChg>
      <pc:sldChg chg="modSp add mod ord">
        <pc:chgData name="Thomas Forget" userId="2377afe6-1d16-4d74-99b9-4f44756d1763" providerId="ADAL" clId="{4F92596D-6DF7-4A6B-9A19-74A1A5E5CA91}" dt="2025-08-26T15:13:39.225" v="7762"/>
        <pc:sldMkLst>
          <pc:docMk/>
          <pc:sldMk cId="3362462931" sldId="572"/>
        </pc:sldMkLst>
        <pc:spChg chg="mod">
          <ac:chgData name="Thomas Forget" userId="2377afe6-1d16-4d74-99b9-4f44756d1763" providerId="ADAL" clId="{4F92596D-6DF7-4A6B-9A19-74A1A5E5CA91}" dt="2025-08-21T20:53:24.254" v="6041" actId="790"/>
          <ac:spMkLst>
            <pc:docMk/>
            <pc:sldMk cId="3362462931" sldId="572"/>
            <ac:spMk id="2" creationId="{01051A4E-1B90-A17B-F441-BB135BE9173B}"/>
          </ac:spMkLst>
        </pc:spChg>
        <pc:spChg chg="mod">
          <ac:chgData name="Thomas Forget" userId="2377afe6-1d16-4d74-99b9-4f44756d1763" providerId="ADAL" clId="{4F92596D-6DF7-4A6B-9A19-74A1A5E5CA91}" dt="2025-08-21T21:12:38.393" v="7213" actId="207"/>
          <ac:spMkLst>
            <pc:docMk/>
            <pc:sldMk cId="3362462931" sldId="572"/>
            <ac:spMk id="7" creationId="{AD2F374E-E064-9F22-708F-1CD8B7E9BEC4}"/>
          </ac:spMkLst>
        </pc:spChg>
        <pc:spChg chg="mod">
          <ac:chgData name="Thomas Forget" userId="2377afe6-1d16-4d74-99b9-4f44756d1763" providerId="ADAL" clId="{4F92596D-6DF7-4A6B-9A19-74A1A5E5CA91}" dt="2025-08-26T15:13:39.225" v="7762"/>
          <ac:spMkLst>
            <pc:docMk/>
            <pc:sldMk cId="3362462931" sldId="572"/>
            <ac:spMk id="8" creationId="{E9FA882C-FF2F-5B17-CD7F-78B19B4D1B0F}"/>
          </ac:spMkLst>
        </pc:spChg>
      </pc:sldChg>
      <pc:sldChg chg="modSp add del mod modShow">
        <pc:chgData name="Thomas Forget" userId="2377afe6-1d16-4d74-99b9-4f44756d1763" providerId="ADAL" clId="{4F92596D-6DF7-4A6B-9A19-74A1A5E5CA91}" dt="2025-08-26T14:56:39.473" v="7458" actId="47"/>
        <pc:sldMkLst>
          <pc:docMk/>
          <pc:sldMk cId="1022966917" sldId="573"/>
        </pc:sldMkLst>
      </pc:sldChg>
      <pc:sldChg chg="modSp mod">
        <pc:chgData name="Thomas Forget" userId="2377afe6-1d16-4d74-99b9-4f44756d1763" providerId="ADAL" clId="{4F92596D-6DF7-4A6B-9A19-74A1A5E5CA91}" dt="2025-09-05T17:20:53.810" v="7775" actId="20577"/>
        <pc:sldMkLst>
          <pc:docMk/>
          <pc:sldMk cId="3111233224" sldId="574"/>
        </pc:sldMkLst>
        <pc:spChg chg="mod">
          <ac:chgData name="Thomas Forget" userId="2377afe6-1d16-4d74-99b9-4f44756d1763" providerId="ADAL" clId="{4F92596D-6DF7-4A6B-9A19-74A1A5E5CA91}" dt="2025-09-05T17:20:53.810" v="7775" actId="20577"/>
          <ac:spMkLst>
            <pc:docMk/>
            <pc:sldMk cId="3111233224" sldId="574"/>
            <ac:spMk id="4" creationId="{741F7465-06F0-F8A8-5846-3DD10798E9AA}"/>
          </ac:spMkLst>
        </pc:spChg>
      </pc:sldChg>
    </pc:docChg>
  </pc:docChgLst>
  <pc:docChgLst>
    <pc:chgData name="Marie-Pierre Dionne" userId="S::mpdio32@ulaval.ca::15b84201-28d1-4ea6-99bc-9191b0546df0" providerId="AD" clId="Web-{3E54DBEA-9FA4-7161-6A39-D0506FDC6B00}"/>
    <pc:docChg chg="addSld modSld sldOrd modSection">
      <pc:chgData name="Marie-Pierre Dionne" userId="S::mpdio32@ulaval.ca::15b84201-28d1-4ea6-99bc-9191b0546df0" providerId="AD" clId="Web-{3E54DBEA-9FA4-7161-6A39-D0506FDC6B00}" dt="2025-06-12T14:41:04.547" v="110"/>
      <pc:docMkLst>
        <pc:docMk/>
      </pc:docMkLst>
      <pc:sldChg chg="ord">
        <pc:chgData name="Marie-Pierre Dionne" userId="S::mpdio32@ulaval.ca::15b84201-28d1-4ea6-99bc-9191b0546df0" providerId="AD" clId="Web-{3E54DBEA-9FA4-7161-6A39-D0506FDC6B00}" dt="2025-06-12T14:34:17.349" v="0"/>
        <pc:sldMkLst>
          <pc:docMk/>
          <pc:sldMk cId="638603507" sldId="544"/>
        </pc:sldMkLst>
      </pc:sldChg>
      <pc:sldChg chg="addSp modSp new modNotes">
        <pc:chgData name="Marie-Pierre Dionne" userId="S::mpdio32@ulaval.ca::15b84201-28d1-4ea6-99bc-9191b0546df0" providerId="AD" clId="Web-{3E54DBEA-9FA4-7161-6A39-D0506FDC6B00}" dt="2025-06-12T14:41:04.547" v="110"/>
        <pc:sldMkLst>
          <pc:docMk/>
          <pc:sldMk cId="1154389750" sldId="546"/>
        </pc:sldMkLst>
      </pc:sldChg>
    </pc:docChg>
  </pc:docChgLst>
  <pc:docChgLst>
    <pc:chgData name="Marie-Pierre Dionne" userId="S::mpdio32@ulaval.ca::15b84201-28d1-4ea6-99bc-9191b0546df0" providerId="AD" clId="Web-{ED402F21-6729-650D-B8CF-30AFC4D77CAD}"/>
    <pc:docChg chg="addSld delSld modSld sldOrd modSection">
      <pc:chgData name="Marie-Pierre Dionne" userId="S::mpdio32@ulaval.ca::15b84201-28d1-4ea6-99bc-9191b0546df0" providerId="AD" clId="Web-{ED402F21-6729-650D-B8CF-30AFC4D77CAD}" dt="2025-05-20T15:38:44.550" v="995" actId="20577"/>
      <pc:docMkLst>
        <pc:docMk/>
      </pc:docMkLst>
      <pc:sldChg chg="modSp del">
        <pc:chgData name="Marie-Pierre Dionne" userId="S::mpdio32@ulaval.ca::15b84201-28d1-4ea6-99bc-9191b0546df0" providerId="AD" clId="Web-{ED402F21-6729-650D-B8CF-30AFC4D77CAD}" dt="2025-05-20T13:23:12.710" v="226"/>
        <pc:sldMkLst>
          <pc:docMk/>
          <pc:sldMk cId="2424916547" sldId="361"/>
        </pc:sldMkLst>
      </pc:sldChg>
      <pc:sldChg chg="addSp delSp modSp">
        <pc:chgData name="Marie-Pierre Dionne" userId="S::mpdio32@ulaval.ca::15b84201-28d1-4ea6-99bc-9191b0546df0" providerId="AD" clId="Web-{ED402F21-6729-650D-B8CF-30AFC4D77CAD}" dt="2025-05-20T13:05:52.682" v="29"/>
        <pc:sldMkLst>
          <pc:docMk/>
          <pc:sldMk cId="4071571919" sldId="362"/>
        </pc:sldMkLst>
      </pc:sldChg>
      <pc:sldChg chg="modSp">
        <pc:chgData name="Marie-Pierre Dionne" userId="S::mpdio32@ulaval.ca::15b84201-28d1-4ea6-99bc-9191b0546df0" providerId="AD" clId="Web-{ED402F21-6729-650D-B8CF-30AFC4D77CAD}" dt="2025-05-20T13:10:56.190" v="57" actId="20577"/>
        <pc:sldMkLst>
          <pc:docMk/>
          <pc:sldMk cId="1026919676" sldId="368"/>
        </pc:sldMkLst>
      </pc:sldChg>
      <pc:sldChg chg="modSp">
        <pc:chgData name="Marie-Pierre Dionne" userId="S::mpdio32@ulaval.ca::15b84201-28d1-4ea6-99bc-9191b0546df0" providerId="AD" clId="Web-{ED402F21-6729-650D-B8CF-30AFC4D77CAD}" dt="2025-05-20T13:11:21.035" v="59"/>
        <pc:sldMkLst>
          <pc:docMk/>
          <pc:sldMk cId="3639148920" sldId="371"/>
        </pc:sldMkLst>
      </pc:sldChg>
      <pc:sldChg chg="modSp">
        <pc:chgData name="Marie-Pierre Dionne" userId="S::mpdio32@ulaval.ca::15b84201-28d1-4ea6-99bc-9191b0546df0" providerId="AD" clId="Web-{ED402F21-6729-650D-B8CF-30AFC4D77CAD}" dt="2025-05-20T13:07:17.466" v="36" actId="20577"/>
        <pc:sldMkLst>
          <pc:docMk/>
          <pc:sldMk cId="4150552992" sldId="380"/>
        </pc:sldMkLst>
      </pc:sldChg>
      <pc:sldChg chg="modSp">
        <pc:chgData name="Marie-Pierre Dionne" userId="S::mpdio32@ulaval.ca::15b84201-28d1-4ea6-99bc-9191b0546df0" providerId="AD" clId="Web-{ED402F21-6729-650D-B8CF-30AFC4D77CAD}" dt="2025-05-20T15:38:44.550" v="995" actId="20577"/>
        <pc:sldMkLst>
          <pc:docMk/>
          <pc:sldMk cId="1262238964" sldId="381"/>
        </pc:sldMkLst>
      </pc:sldChg>
      <pc:sldChg chg="modSp modCm">
        <pc:chgData name="Marie-Pierre Dionne" userId="S::mpdio32@ulaval.ca::15b84201-28d1-4ea6-99bc-9191b0546df0" providerId="AD" clId="Web-{ED402F21-6729-650D-B8CF-30AFC4D77CAD}" dt="2025-05-20T15:33:24.936" v="981" actId="1076"/>
        <pc:sldMkLst>
          <pc:docMk/>
          <pc:sldMk cId="29257776" sldId="3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-Pierre Dionne" userId="S::mpdio32@ulaval.ca::15b84201-28d1-4ea6-99bc-9191b0546df0" providerId="AD" clId="Web-{ED402F21-6729-650D-B8CF-30AFC4D77CAD}" dt="2025-05-20T15:27:38.024" v="978" actId="20577"/>
              <pc2:cmMkLst xmlns:pc2="http://schemas.microsoft.com/office/powerpoint/2019/9/main/command">
                <pc:docMk/>
                <pc:sldMk cId="29257776" sldId="382"/>
                <pc2:cmMk id="{BE7C2B1C-C153-4421-A01A-EBCFCC538663}"/>
              </pc2:cmMkLst>
            </pc226:cmChg>
          </p:ext>
        </pc:extLst>
      </pc:sldChg>
      <pc:sldChg chg="modSp">
        <pc:chgData name="Marie-Pierre Dionne" userId="S::mpdio32@ulaval.ca::15b84201-28d1-4ea6-99bc-9191b0546df0" providerId="AD" clId="Web-{ED402F21-6729-650D-B8CF-30AFC4D77CAD}" dt="2025-05-20T13:15:03.463" v="68" actId="20577"/>
        <pc:sldMkLst>
          <pc:docMk/>
          <pc:sldMk cId="3791096116" sldId="388"/>
        </pc:sldMkLst>
      </pc:sldChg>
      <pc:sldChg chg="modSp">
        <pc:chgData name="Marie-Pierre Dionne" userId="S::mpdio32@ulaval.ca::15b84201-28d1-4ea6-99bc-9191b0546df0" providerId="AD" clId="Web-{ED402F21-6729-650D-B8CF-30AFC4D77CAD}" dt="2025-05-20T13:26:45.575" v="255" actId="20577"/>
        <pc:sldMkLst>
          <pc:docMk/>
          <pc:sldMk cId="1130648811" sldId="389"/>
        </pc:sldMkLst>
      </pc:sldChg>
      <pc:sldChg chg="modSp">
        <pc:chgData name="Marie-Pierre Dionne" userId="S::mpdio32@ulaval.ca::15b84201-28d1-4ea6-99bc-9191b0546df0" providerId="AD" clId="Web-{ED402F21-6729-650D-B8CF-30AFC4D77CAD}" dt="2025-05-20T13:30:10.784" v="287"/>
        <pc:sldMkLst>
          <pc:docMk/>
          <pc:sldMk cId="2653608031" sldId="391"/>
        </pc:sldMkLst>
      </pc:sldChg>
      <pc:sldChg chg="modSp">
        <pc:chgData name="Marie-Pierre Dionne" userId="S::mpdio32@ulaval.ca::15b84201-28d1-4ea6-99bc-9191b0546df0" providerId="AD" clId="Web-{ED402F21-6729-650D-B8CF-30AFC4D77CAD}" dt="2025-05-20T13:11:00.065" v="58" actId="20577"/>
        <pc:sldMkLst>
          <pc:docMk/>
          <pc:sldMk cId="96027357" sldId="392"/>
        </pc:sldMkLst>
      </pc:sldChg>
      <pc:sldChg chg="modSp del">
        <pc:chgData name="Marie-Pierre Dionne" userId="S::mpdio32@ulaval.ca::15b84201-28d1-4ea6-99bc-9191b0546df0" providerId="AD" clId="Web-{ED402F21-6729-650D-B8CF-30AFC4D77CAD}" dt="2025-05-20T13:29:28.470" v="282"/>
        <pc:sldMkLst>
          <pc:docMk/>
          <pc:sldMk cId="3002543984" sldId="397"/>
        </pc:sldMkLst>
      </pc:sldChg>
      <pc:sldChg chg="del modNotes">
        <pc:chgData name="Marie-Pierre Dionne" userId="S::mpdio32@ulaval.ca::15b84201-28d1-4ea6-99bc-9191b0546df0" providerId="AD" clId="Web-{ED402F21-6729-650D-B8CF-30AFC4D77CAD}" dt="2025-05-20T13:07:51.123" v="41"/>
        <pc:sldMkLst>
          <pc:docMk/>
          <pc:sldMk cId="672413455" sldId="480"/>
        </pc:sldMkLst>
      </pc:sldChg>
      <pc:sldChg chg="modSp del">
        <pc:chgData name="Marie-Pierre Dionne" userId="S::mpdio32@ulaval.ca::15b84201-28d1-4ea6-99bc-9191b0546df0" providerId="AD" clId="Web-{ED402F21-6729-650D-B8CF-30AFC4D77CAD}" dt="2025-05-20T13:26:02.574" v="246"/>
        <pc:sldMkLst>
          <pc:docMk/>
          <pc:sldMk cId="4127865569" sldId="530"/>
        </pc:sldMkLst>
      </pc:sldChg>
      <pc:sldChg chg="modSp ord modNotes">
        <pc:chgData name="Marie-Pierre Dionne" userId="S::mpdio32@ulaval.ca::15b84201-28d1-4ea6-99bc-9191b0546df0" providerId="AD" clId="Web-{ED402F21-6729-650D-B8CF-30AFC4D77CAD}" dt="2025-05-20T15:20:46.253" v="871" actId="20577"/>
        <pc:sldMkLst>
          <pc:docMk/>
          <pc:sldMk cId="2944292306" sldId="531"/>
        </pc:sldMkLst>
      </pc:sldChg>
      <pc:sldChg chg="modSp add replId modNotes">
        <pc:chgData name="Marie-Pierre Dionne" userId="S::mpdio32@ulaval.ca::15b84201-28d1-4ea6-99bc-9191b0546df0" providerId="AD" clId="Web-{ED402F21-6729-650D-B8CF-30AFC4D77CAD}" dt="2025-05-20T13:10:38.784" v="55" actId="20577"/>
        <pc:sldMkLst>
          <pc:docMk/>
          <pc:sldMk cId="729062360" sldId="532"/>
        </pc:sldMkLst>
      </pc:sldChg>
      <pc:sldChg chg="modSp add replId">
        <pc:chgData name="Marie-Pierre Dionne" userId="S::mpdio32@ulaval.ca::15b84201-28d1-4ea6-99bc-9191b0546df0" providerId="AD" clId="Web-{ED402F21-6729-650D-B8CF-30AFC4D77CAD}" dt="2025-05-20T13:49:46.565" v="578"/>
        <pc:sldMkLst>
          <pc:docMk/>
          <pc:sldMk cId="4097346628" sldId="533"/>
        </pc:sldMkLst>
      </pc:sldChg>
      <pc:sldChg chg="delSp modSp new mod modClrScheme chgLayout">
        <pc:chgData name="Marie-Pierre Dionne" userId="S::mpdio32@ulaval.ca::15b84201-28d1-4ea6-99bc-9191b0546df0" providerId="AD" clId="Web-{ED402F21-6729-650D-B8CF-30AFC4D77CAD}" dt="2025-05-20T13:23:02.819" v="225" actId="1076"/>
        <pc:sldMkLst>
          <pc:docMk/>
          <pc:sldMk cId="1975824364" sldId="534"/>
        </pc:sldMkLst>
      </pc:sldChg>
      <pc:sldChg chg="new del">
        <pc:chgData name="Marie-Pierre Dionne" userId="S::mpdio32@ulaval.ca::15b84201-28d1-4ea6-99bc-9191b0546df0" providerId="AD" clId="Web-{ED402F21-6729-650D-B8CF-30AFC4D77CAD}" dt="2025-05-20T13:27:33.483" v="260"/>
        <pc:sldMkLst>
          <pc:docMk/>
          <pc:sldMk cId="362664043" sldId="535"/>
        </pc:sldMkLst>
      </pc:sldChg>
      <pc:sldChg chg="modSp add replId">
        <pc:chgData name="Marie-Pierre Dionne" userId="S::mpdio32@ulaval.ca::15b84201-28d1-4ea6-99bc-9191b0546df0" providerId="AD" clId="Web-{ED402F21-6729-650D-B8CF-30AFC4D77CAD}" dt="2025-05-20T13:29:26.376" v="281" actId="20577"/>
        <pc:sldMkLst>
          <pc:docMk/>
          <pc:sldMk cId="2705573239" sldId="535"/>
        </pc:sldMkLst>
      </pc:sldChg>
    </pc:docChg>
  </pc:docChgLst>
  <pc:docChgLst>
    <pc:chgData name="Johanne Poulin" userId="S::jopou10@ulaval.ca::445e4667-bcb0-49b2-9f12-50a916069435" providerId="AD" clId="Web-{F20D2A8D-ACE7-F4E8-40B3-9E35CA59AFBF}"/>
    <pc:docChg chg="modSld">
      <pc:chgData name="Johanne Poulin" userId="S::jopou10@ulaval.ca::445e4667-bcb0-49b2-9f12-50a916069435" providerId="AD" clId="Web-{F20D2A8D-ACE7-F4E8-40B3-9E35CA59AFBF}" dt="2025-08-25T14:18:53.975" v="42" actId="20577"/>
      <pc:docMkLst>
        <pc:docMk/>
      </pc:docMkLst>
      <pc:sldChg chg="modSp modCm">
        <pc:chgData name="Johanne Poulin" userId="S::jopou10@ulaval.ca::445e4667-bcb0-49b2-9f12-50a916069435" providerId="AD" clId="Web-{F20D2A8D-ACE7-F4E8-40B3-9E35CA59AFBF}" dt="2025-08-25T14:15:02.593" v="35" actId="20577"/>
        <pc:sldMkLst>
          <pc:docMk/>
          <pc:sldMk cId="3183176942" sldId="568"/>
        </pc:sldMkLst>
        <pc:spChg chg="mod">
          <ac:chgData name="Johanne Poulin" userId="S::jopou10@ulaval.ca::445e4667-bcb0-49b2-9f12-50a916069435" providerId="AD" clId="Web-{F20D2A8D-ACE7-F4E8-40B3-9E35CA59AFBF}" dt="2025-08-25T14:04:47.636" v="9" actId="20577"/>
          <ac:spMkLst>
            <pc:docMk/>
            <pc:sldMk cId="3183176942" sldId="568"/>
            <ac:spMk id="7" creationId="{6946BFA2-88DD-DE6E-A9AC-467E69D6C2FF}"/>
          </ac:spMkLst>
        </pc:spChg>
        <pc:spChg chg="mod">
          <ac:chgData name="Johanne Poulin" userId="S::jopou10@ulaval.ca::445e4667-bcb0-49b2-9f12-50a916069435" providerId="AD" clId="Web-{F20D2A8D-ACE7-F4E8-40B3-9E35CA59AFBF}" dt="2025-08-25T14:15:02.593" v="35" actId="20577"/>
          <ac:spMkLst>
            <pc:docMk/>
            <pc:sldMk cId="3183176942" sldId="568"/>
            <ac:spMk id="8" creationId="{70EB432D-DFBD-1C7B-05E0-F5B29613E36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ohanne Poulin" userId="S::jopou10@ulaval.ca::445e4667-bcb0-49b2-9f12-50a916069435" providerId="AD" clId="Web-{F20D2A8D-ACE7-F4E8-40B3-9E35CA59AFBF}" dt="2025-08-25T14:14:26.888" v="34" actId="20577"/>
              <pc2:cmMkLst xmlns:pc2="http://schemas.microsoft.com/office/powerpoint/2019/9/main/command">
                <pc:docMk/>
                <pc:sldMk cId="3183176942" sldId="568"/>
                <pc2:cmMk id="{9507ED7F-51A2-4337-9B93-FCE359E8439F}"/>
              </pc2:cmMkLst>
            </pc226:cmChg>
          </p:ext>
        </pc:extLst>
      </pc:sldChg>
      <pc:sldChg chg="modSp">
        <pc:chgData name="Johanne Poulin" userId="S::jopou10@ulaval.ca::445e4667-bcb0-49b2-9f12-50a916069435" providerId="AD" clId="Web-{F20D2A8D-ACE7-F4E8-40B3-9E35CA59AFBF}" dt="2025-08-25T14:09:43.721" v="18" actId="20577"/>
        <pc:sldMkLst>
          <pc:docMk/>
          <pc:sldMk cId="1500790080" sldId="569"/>
        </pc:sldMkLst>
        <pc:spChg chg="mod">
          <ac:chgData name="Johanne Poulin" userId="S::jopou10@ulaval.ca::445e4667-bcb0-49b2-9f12-50a916069435" providerId="AD" clId="Web-{F20D2A8D-ACE7-F4E8-40B3-9E35CA59AFBF}" dt="2025-08-25T14:09:43.721" v="18" actId="20577"/>
          <ac:spMkLst>
            <pc:docMk/>
            <pc:sldMk cId="1500790080" sldId="569"/>
            <ac:spMk id="8" creationId="{6A028EDE-9184-91C5-5EED-7CD059BB1A35}"/>
          </ac:spMkLst>
        </pc:spChg>
      </pc:sldChg>
      <pc:sldChg chg="modSp">
        <pc:chgData name="Johanne Poulin" userId="S::jopou10@ulaval.ca::445e4667-bcb0-49b2-9f12-50a916069435" providerId="AD" clId="Web-{F20D2A8D-ACE7-F4E8-40B3-9E35CA59AFBF}" dt="2025-08-25T14:18:53.975" v="42" actId="20577"/>
        <pc:sldMkLst>
          <pc:docMk/>
          <pc:sldMk cId="1194518673" sldId="570"/>
        </pc:sldMkLst>
        <pc:spChg chg="mod">
          <ac:chgData name="Johanne Poulin" userId="S::jopou10@ulaval.ca::445e4667-bcb0-49b2-9f12-50a916069435" providerId="AD" clId="Web-{F20D2A8D-ACE7-F4E8-40B3-9E35CA59AFBF}" dt="2025-08-25T14:18:53.975" v="42" actId="20577"/>
          <ac:spMkLst>
            <pc:docMk/>
            <pc:sldMk cId="1194518673" sldId="570"/>
            <ac:spMk id="7" creationId="{78DCD869-6200-ECDA-0748-DE305A690A02}"/>
          </ac:spMkLst>
        </pc:spChg>
      </pc:sldChg>
    </pc:docChg>
  </pc:docChgLst>
  <pc:docChgLst>
    <pc:chgData name="Thomas Forget" userId="2377afe6-1d16-4d74-99b9-4f44756d1763" providerId="ADAL" clId="{F0A3A680-C63C-464A-A3AE-7204C8490133}"/>
    <pc:docChg chg="undo custSel modSld">
      <pc:chgData name="Thomas Forget" userId="2377afe6-1d16-4d74-99b9-4f44756d1763" providerId="ADAL" clId="{F0A3A680-C63C-464A-A3AE-7204C8490133}" dt="2025-06-12T16:42:25.348" v="130" actId="20577"/>
      <pc:docMkLst>
        <pc:docMk/>
      </pc:docMkLst>
      <pc:sldChg chg="modNotesTx">
        <pc:chgData name="Thomas Forget" userId="2377afe6-1d16-4d74-99b9-4f44756d1763" providerId="ADAL" clId="{F0A3A680-C63C-464A-A3AE-7204C8490133}" dt="2025-06-10T12:55:50.129" v="98" actId="20577"/>
        <pc:sldMkLst>
          <pc:docMk/>
          <pc:sldMk cId="2403943710" sldId="326"/>
        </pc:sldMkLst>
      </pc:sldChg>
      <pc:sldChg chg="modNotesTx">
        <pc:chgData name="Thomas Forget" userId="2377afe6-1d16-4d74-99b9-4f44756d1763" providerId="ADAL" clId="{F0A3A680-C63C-464A-A3AE-7204C8490133}" dt="2025-06-10T12:51:49.855" v="5" actId="20577"/>
        <pc:sldMkLst>
          <pc:docMk/>
          <pc:sldMk cId="1026919676" sldId="368"/>
        </pc:sldMkLst>
      </pc:sldChg>
      <pc:sldChg chg="modNotesTx">
        <pc:chgData name="Thomas Forget" userId="2377afe6-1d16-4d74-99b9-4f44756d1763" providerId="ADAL" clId="{F0A3A680-C63C-464A-A3AE-7204C8490133}" dt="2025-06-10T12:52:12.572" v="31" actId="20577"/>
        <pc:sldMkLst>
          <pc:docMk/>
          <pc:sldMk cId="211827512" sldId="370"/>
        </pc:sldMkLst>
      </pc:sldChg>
      <pc:sldChg chg="modNotesTx">
        <pc:chgData name="Thomas Forget" userId="2377afe6-1d16-4d74-99b9-4f44756d1763" providerId="ADAL" clId="{F0A3A680-C63C-464A-A3AE-7204C8490133}" dt="2025-06-10T12:52:34.210" v="35"/>
        <pc:sldMkLst>
          <pc:docMk/>
          <pc:sldMk cId="3639148920" sldId="371"/>
        </pc:sldMkLst>
      </pc:sldChg>
      <pc:sldChg chg="modNotesTx">
        <pc:chgData name="Thomas Forget" userId="2377afe6-1d16-4d74-99b9-4f44756d1763" providerId="ADAL" clId="{F0A3A680-C63C-464A-A3AE-7204C8490133}" dt="2025-06-10T12:53:25.357" v="43" actId="20577"/>
        <pc:sldMkLst>
          <pc:docMk/>
          <pc:sldMk cId="4150552992" sldId="380"/>
        </pc:sldMkLst>
      </pc:sldChg>
      <pc:sldChg chg="modNotesTx">
        <pc:chgData name="Thomas Forget" userId="2377afe6-1d16-4d74-99b9-4f44756d1763" providerId="ADAL" clId="{F0A3A680-C63C-464A-A3AE-7204C8490133}" dt="2025-06-10T12:53:35.840" v="55"/>
        <pc:sldMkLst>
          <pc:docMk/>
          <pc:sldMk cId="29257776" sldId="382"/>
        </pc:sldMkLst>
      </pc:sldChg>
      <pc:sldChg chg="modNotesTx">
        <pc:chgData name="Thomas Forget" userId="2377afe6-1d16-4d74-99b9-4f44756d1763" providerId="ADAL" clId="{F0A3A680-C63C-464A-A3AE-7204C8490133}" dt="2025-06-10T12:53:53.625" v="59"/>
        <pc:sldMkLst>
          <pc:docMk/>
          <pc:sldMk cId="3120414619" sldId="384"/>
        </pc:sldMkLst>
      </pc:sldChg>
      <pc:sldChg chg="modNotesTx">
        <pc:chgData name="Thomas Forget" userId="2377afe6-1d16-4d74-99b9-4f44756d1763" providerId="ADAL" clId="{F0A3A680-C63C-464A-A3AE-7204C8490133}" dt="2025-06-10T12:54:04.467" v="69" actId="20577"/>
        <pc:sldMkLst>
          <pc:docMk/>
          <pc:sldMk cId="3738198922" sldId="385"/>
        </pc:sldMkLst>
      </pc:sldChg>
      <pc:sldChg chg="modNotesTx">
        <pc:chgData name="Thomas Forget" userId="2377afe6-1d16-4d74-99b9-4f44756d1763" providerId="ADAL" clId="{F0A3A680-C63C-464A-A3AE-7204C8490133}" dt="2025-06-10T12:54:52.341" v="83"/>
        <pc:sldMkLst>
          <pc:docMk/>
          <pc:sldMk cId="641657383" sldId="390"/>
        </pc:sldMkLst>
      </pc:sldChg>
      <pc:sldChg chg="modNotesTx">
        <pc:chgData name="Thomas Forget" userId="2377afe6-1d16-4d74-99b9-4f44756d1763" providerId="ADAL" clId="{F0A3A680-C63C-464A-A3AE-7204C8490133}" dt="2025-06-10T12:51:55.562" v="17" actId="20577"/>
        <pc:sldMkLst>
          <pc:docMk/>
          <pc:sldMk cId="96027357" sldId="392"/>
        </pc:sldMkLst>
      </pc:sldChg>
      <pc:sldChg chg="modNotesTx">
        <pc:chgData name="Thomas Forget" userId="2377afe6-1d16-4d74-99b9-4f44756d1763" providerId="ADAL" clId="{F0A3A680-C63C-464A-A3AE-7204C8490133}" dt="2025-06-10T12:53:50.672" v="58"/>
        <pc:sldMkLst>
          <pc:docMk/>
          <pc:sldMk cId="2495117901" sldId="395"/>
        </pc:sldMkLst>
      </pc:sldChg>
      <pc:sldChg chg="modNotesTx">
        <pc:chgData name="Thomas Forget" userId="2377afe6-1d16-4d74-99b9-4f44756d1763" providerId="ADAL" clId="{F0A3A680-C63C-464A-A3AE-7204C8490133}" dt="2025-06-10T12:55:44.651" v="92"/>
        <pc:sldMkLst>
          <pc:docMk/>
          <pc:sldMk cId="2639564385" sldId="396"/>
        </pc:sldMkLst>
      </pc:sldChg>
      <pc:sldChg chg="modSp mod modNotesTx">
        <pc:chgData name="Thomas Forget" userId="2377afe6-1d16-4d74-99b9-4f44756d1763" providerId="ADAL" clId="{F0A3A680-C63C-464A-A3AE-7204C8490133}" dt="2025-06-10T12:55:29.532" v="89"/>
        <pc:sldMkLst>
          <pc:docMk/>
          <pc:sldMk cId="2705573239" sldId="535"/>
        </pc:sldMkLst>
      </pc:sldChg>
      <pc:sldChg chg="modNotesTx">
        <pc:chgData name="Thomas Forget" userId="2377afe6-1d16-4d74-99b9-4f44756d1763" providerId="ADAL" clId="{F0A3A680-C63C-464A-A3AE-7204C8490133}" dt="2025-06-10T12:51:52.851" v="11" actId="20577"/>
        <pc:sldMkLst>
          <pc:docMk/>
          <pc:sldMk cId="439569236" sldId="536"/>
        </pc:sldMkLst>
      </pc:sldChg>
      <pc:sldChg chg="modNotesTx">
        <pc:chgData name="Thomas Forget" userId="2377afe6-1d16-4d74-99b9-4f44756d1763" providerId="ADAL" clId="{F0A3A680-C63C-464A-A3AE-7204C8490133}" dt="2025-06-10T12:53:40.471" v="57"/>
        <pc:sldMkLst>
          <pc:docMk/>
          <pc:sldMk cId="4101317373" sldId="537"/>
        </pc:sldMkLst>
      </pc:sldChg>
      <pc:sldChg chg="modNotesTx">
        <pc:chgData name="Thomas Forget" userId="2377afe6-1d16-4d74-99b9-4f44756d1763" providerId="ADAL" clId="{F0A3A680-C63C-464A-A3AE-7204C8490133}" dt="2025-06-10T12:53:31.244" v="53" actId="20577"/>
        <pc:sldMkLst>
          <pc:docMk/>
          <pc:sldMk cId="765059597" sldId="539"/>
        </pc:sldMkLst>
      </pc:sldChg>
      <pc:sldChg chg="modNotesTx">
        <pc:chgData name="Thomas Forget" userId="2377afe6-1d16-4d74-99b9-4f44756d1763" providerId="ADAL" clId="{F0A3A680-C63C-464A-A3AE-7204C8490133}" dt="2025-06-10T12:54:35.904" v="77" actId="20577"/>
        <pc:sldMkLst>
          <pc:docMk/>
          <pc:sldMk cId="2552665093" sldId="540"/>
        </pc:sldMkLst>
      </pc:sldChg>
      <pc:sldChg chg="modSp mod">
        <pc:chgData name="Thomas Forget" userId="2377afe6-1d16-4d74-99b9-4f44756d1763" providerId="ADAL" clId="{F0A3A680-C63C-464A-A3AE-7204C8490133}" dt="2025-06-12T16:42:25.348" v="130" actId="20577"/>
        <pc:sldMkLst>
          <pc:docMk/>
          <pc:sldMk cId="3680886378" sldId="541"/>
        </pc:sldMkLst>
      </pc:sldChg>
      <pc:sldChg chg="modNotesTx">
        <pc:chgData name="Thomas Forget" userId="2377afe6-1d16-4d74-99b9-4f44756d1763" providerId="ADAL" clId="{F0A3A680-C63C-464A-A3AE-7204C8490133}" dt="2025-06-10T12:54:42.241" v="79"/>
        <pc:sldMkLst>
          <pc:docMk/>
          <pc:sldMk cId="1108007555" sldId="542"/>
        </pc:sldMkLst>
      </pc:sldChg>
      <pc:sldChg chg="modNotesTx">
        <pc:chgData name="Thomas Forget" userId="2377afe6-1d16-4d74-99b9-4f44756d1763" providerId="ADAL" clId="{F0A3A680-C63C-464A-A3AE-7204C8490133}" dt="2025-06-10T12:54:46.222" v="81"/>
        <pc:sldMkLst>
          <pc:docMk/>
          <pc:sldMk cId="943568941" sldId="543"/>
        </pc:sldMkLst>
      </pc:sldChg>
      <pc:sldChg chg="modNotesTx">
        <pc:chgData name="Thomas Forget" userId="2377afe6-1d16-4d74-99b9-4f44756d1763" providerId="ADAL" clId="{F0A3A680-C63C-464A-A3AE-7204C8490133}" dt="2025-06-10T12:55:40.344" v="91" actId="20577"/>
        <pc:sldMkLst>
          <pc:docMk/>
          <pc:sldMk cId="638603507" sldId="544"/>
        </pc:sldMkLst>
      </pc:sldChg>
      <pc:sldChg chg="modNotesTx">
        <pc:chgData name="Thomas Forget" userId="2377afe6-1d16-4d74-99b9-4f44756d1763" providerId="ADAL" clId="{F0A3A680-C63C-464A-A3AE-7204C8490133}" dt="2025-06-10T12:52:20.184" v="33"/>
        <pc:sldMkLst>
          <pc:docMk/>
          <pc:sldMk cId="1827725025" sldId="545"/>
        </pc:sldMkLst>
      </pc:sldChg>
      <pc:sldChg chg="addSp delSp modSp mod">
        <pc:chgData name="Thomas Forget" userId="2377afe6-1d16-4d74-99b9-4f44756d1763" providerId="ADAL" clId="{F0A3A680-C63C-464A-A3AE-7204C8490133}" dt="2025-06-12T16:38:55.065" v="102" actId="478"/>
        <pc:sldMkLst>
          <pc:docMk/>
          <pc:sldMk cId="1154389750" sldId="546"/>
        </pc:sldMkLst>
      </pc:sldChg>
    </pc:docChg>
  </pc:docChgLst>
  <pc:docChgLst>
    <pc:chgData name="Marie-Pierre Dionne" userId="15b84201-28d1-4ea6-99bc-9191b0546df0" providerId="ADAL" clId="{D82CF486-8E78-4381-BAB1-D24B32C011D6}"/>
    <pc:docChg chg="undo custSel addSld delSld modSld modSection">
      <pc:chgData name="Marie-Pierre Dionne" userId="15b84201-28d1-4ea6-99bc-9191b0546df0" providerId="ADAL" clId="{D82CF486-8E78-4381-BAB1-D24B32C011D6}" dt="2025-05-19T20:38:48.512" v="3048" actId="113"/>
      <pc:docMkLst>
        <pc:docMk/>
      </pc:docMkLst>
      <pc:sldChg chg="modSp mod">
        <pc:chgData name="Marie-Pierre Dionne" userId="15b84201-28d1-4ea6-99bc-9191b0546df0" providerId="ADAL" clId="{D82CF486-8E78-4381-BAB1-D24B32C011D6}" dt="2025-05-19T13:15:04.774" v="39" actId="20577"/>
        <pc:sldMkLst>
          <pc:docMk/>
          <pc:sldMk cId="2058350925" sldId="351"/>
        </pc:sldMkLst>
      </pc:sldChg>
      <pc:sldChg chg="add">
        <pc:chgData name="Marie-Pierre Dionne" userId="15b84201-28d1-4ea6-99bc-9191b0546df0" providerId="ADAL" clId="{D82CF486-8E78-4381-BAB1-D24B32C011D6}" dt="2025-05-19T13:26:20.311" v="729"/>
        <pc:sldMkLst>
          <pc:docMk/>
          <pc:sldMk cId="2424916547" sldId="361"/>
        </pc:sldMkLst>
      </pc:sldChg>
      <pc:sldChg chg="modSp mod">
        <pc:chgData name="Marie-Pierre Dionne" userId="15b84201-28d1-4ea6-99bc-9191b0546df0" providerId="ADAL" clId="{D82CF486-8E78-4381-BAB1-D24B32C011D6}" dt="2025-05-19T13:16:21.336" v="41" actId="108"/>
        <pc:sldMkLst>
          <pc:docMk/>
          <pc:sldMk cId="4071571919" sldId="362"/>
        </pc:sldMkLst>
      </pc:sldChg>
      <pc:sldChg chg="modNotesTx">
        <pc:chgData name="Marie-Pierre Dionne" userId="15b84201-28d1-4ea6-99bc-9191b0546df0" providerId="ADAL" clId="{D82CF486-8E78-4381-BAB1-D24B32C011D6}" dt="2025-05-19T15:10:48.561" v="1692" actId="20577"/>
        <pc:sldMkLst>
          <pc:docMk/>
          <pc:sldMk cId="3639148920" sldId="371"/>
        </pc:sldMkLst>
      </pc:sldChg>
      <pc:sldChg chg="addSp delSp modSp mod modCm modNotesTx">
        <pc:chgData name="Marie-Pierre Dionne" userId="15b84201-28d1-4ea6-99bc-9191b0546df0" providerId="ADAL" clId="{D82CF486-8E78-4381-BAB1-D24B32C011D6}" dt="2025-05-19T20:36:55.891" v="3010" actId="22"/>
        <pc:sldMkLst>
          <pc:docMk/>
          <pc:sldMk cId="4150552992" sldId="3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-Pierre Dionne" userId="15b84201-28d1-4ea6-99bc-9191b0546df0" providerId="ADAL" clId="{D82CF486-8E78-4381-BAB1-D24B32C011D6}" dt="2025-05-19T20:07:53.127" v="1961" actId="20577"/>
              <pc2:cmMkLst xmlns:pc2="http://schemas.microsoft.com/office/powerpoint/2019/9/main/command">
                <pc:docMk/>
                <pc:sldMk cId="4150552992" sldId="380"/>
                <pc2:cmMk id="{7DD29C13-02B9-4F70-A7F6-04F877BF6CA4}"/>
              </pc2:cmMkLst>
            </pc226:cmChg>
          </p:ext>
        </pc:extLst>
      </pc:sldChg>
      <pc:sldChg chg="modSp mod modNotesTx">
        <pc:chgData name="Marie-Pierre Dionne" userId="15b84201-28d1-4ea6-99bc-9191b0546df0" providerId="ADAL" clId="{D82CF486-8E78-4381-BAB1-D24B32C011D6}" dt="2025-05-19T13:28:45.443" v="1021" actId="1076"/>
        <pc:sldMkLst>
          <pc:docMk/>
          <pc:sldMk cId="1262238964" sldId="381"/>
        </pc:sldMkLst>
      </pc:sldChg>
      <pc:sldChg chg="modSp mod modNotesTx">
        <pc:chgData name="Marie-Pierre Dionne" userId="15b84201-28d1-4ea6-99bc-9191b0546df0" providerId="ADAL" clId="{D82CF486-8E78-4381-BAB1-D24B32C011D6}" dt="2025-05-19T14:45:44.051" v="1090" actId="313"/>
        <pc:sldMkLst>
          <pc:docMk/>
          <pc:sldMk cId="3738198922" sldId="385"/>
        </pc:sldMkLst>
      </pc:sldChg>
      <pc:sldChg chg="modSp mod modNotesTx">
        <pc:chgData name="Marie-Pierre Dionne" userId="15b84201-28d1-4ea6-99bc-9191b0546df0" providerId="ADAL" clId="{D82CF486-8E78-4381-BAB1-D24B32C011D6}" dt="2025-05-19T14:56:43.676" v="1466" actId="20577"/>
        <pc:sldMkLst>
          <pc:docMk/>
          <pc:sldMk cId="3791096116" sldId="388"/>
        </pc:sldMkLst>
      </pc:sldChg>
      <pc:sldChg chg="modSp mod modNotesTx">
        <pc:chgData name="Marie-Pierre Dionne" userId="15b84201-28d1-4ea6-99bc-9191b0546df0" providerId="ADAL" clId="{D82CF486-8E78-4381-BAB1-D24B32C011D6}" dt="2025-05-19T15:04:00.037" v="1575" actId="20577"/>
        <pc:sldMkLst>
          <pc:docMk/>
          <pc:sldMk cId="1130648811" sldId="389"/>
        </pc:sldMkLst>
      </pc:sldChg>
      <pc:sldChg chg="modNotesTx">
        <pc:chgData name="Marie-Pierre Dionne" userId="15b84201-28d1-4ea6-99bc-9191b0546df0" providerId="ADAL" clId="{D82CF486-8E78-4381-BAB1-D24B32C011D6}" dt="2025-05-19T20:23:30.592" v="2425" actId="20577"/>
        <pc:sldMkLst>
          <pc:docMk/>
          <pc:sldMk cId="2653608031" sldId="391"/>
        </pc:sldMkLst>
      </pc:sldChg>
      <pc:sldChg chg="del">
        <pc:chgData name="Marie-Pierre Dionne" userId="15b84201-28d1-4ea6-99bc-9191b0546df0" providerId="ADAL" clId="{D82CF486-8E78-4381-BAB1-D24B32C011D6}" dt="2025-05-19T13:19:07.823" v="46" actId="47"/>
        <pc:sldMkLst>
          <pc:docMk/>
          <pc:sldMk cId="1558231746" sldId="393"/>
        </pc:sldMkLst>
      </pc:sldChg>
      <pc:sldChg chg="addSp delSp modSp add mod modNotesTx">
        <pc:chgData name="Marie-Pierre Dionne" userId="15b84201-28d1-4ea6-99bc-9191b0546df0" providerId="ADAL" clId="{D82CF486-8E78-4381-BAB1-D24B32C011D6}" dt="2025-05-19T15:14:04.510" v="1824" actId="1076"/>
        <pc:sldMkLst>
          <pc:docMk/>
          <pc:sldMk cId="2639564385" sldId="396"/>
        </pc:sldMkLst>
      </pc:sldChg>
      <pc:sldChg chg="modSp add mod">
        <pc:chgData name="Marie-Pierre Dionne" userId="15b84201-28d1-4ea6-99bc-9191b0546df0" providerId="ADAL" clId="{D82CF486-8E78-4381-BAB1-D24B32C011D6}" dt="2025-05-19T20:38:48.512" v="3048" actId="113"/>
        <pc:sldMkLst>
          <pc:docMk/>
          <pc:sldMk cId="672413455" sldId="480"/>
        </pc:sldMkLst>
      </pc:sldChg>
      <pc:sldChg chg="modSp add mod modNotesTx">
        <pc:chgData name="Marie-Pierre Dionne" userId="15b84201-28d1-4ea6-99bc-9191b0546df0" providerId="ADAL" clId="{D82CF486-8E78-4381-BAB1-D24B32C011D6}" dt="2025-05-19T20:24:38.891" v="2473" actId="403"/>
        <pc:sldMkLst>
          <pc:docMk/>
          <pc:sldMk cId="4127865569" sldId="530"/>
        </pc:sldMkLst>
      </pc:sldChg>
      <pc:sldChg chg="modSp add mod modNotesTx">
        <pc:chgData name="Marie-Pierre Dionne" userId="15b84201-28d1-4ea6-99bc-9191b0546df0" providerId="ADAL" clId="{D82CF486-8E78-4381-BAB1-D24B32C011D6}" dt="2025-05-19T20:31:27.283" v="3006" actId="404"/>
        <pc:sldMkLst>
          <pc:docMk/>
          <pc:sldMk cId="2944292306" sldId="531"/>
        </pc:sldMkLst>
      </pc:sldChg>
    </pc:docChg>
  </pc:docChgLst>
  <pc:docChgLst>
    <pc:chgData name="Marie-Pierre Dionne" userId="S::mpdio32@ulaval.ca::15b84201-28d1-4ea6-99bc-9191b0546df0" providerId="AD" clId="Web-{1D9E325D-4B8B-8910-2095-816C94061C54}"/>
    <pc:docChg chg="addSld delSld modSld sldOrd modSection">
      <pc:chgData name="Marie-Pierre Dionne" userId="S::mpdio32@ulaval.ca::15b84201-28d1-4ea6-99bc-9191b0546df0" providerId="AD" clId="Web-{1D9E325D-4B8B-8910-2095-816C94061C54}" dt="2025-09-05T18:22:22.734" v="687" actId="20577"/>
      <pc:docMkLst>
        <pc:docMk/>
      </pc:docMkLst>
      <pc:sldChg chg="del">
        <pc:chgData name="Marie-Pierre Dionne" userId="S::mpdio32@ulaval.ca::15b84201-28d1-4ea6-99bc-9191b0546df0" providerId="AD" clId="Web-{1D9E325D-4B8B-8910-2095-816C94061C54}" dt="2025-09-05T17:59:28.861" v="450"/>
        <pc:sldMkLst>
          <pc:docMk/>
          <pc:sldMk cId="1026919676" sldId="368"/>
        </pc:sldMkLst>
      </pc:sldChg>
      <pc:sldChg chg="modSp add del ord replId">
        <pc:chgData name="Marie-Pierre Dionne" userId="S::mpdio32@ulaval.ca::15b84201-28d1-4ea6-99bc-9191b0546df0" providerId="AD" clId="Web-{1D9E325D-4B8B-8910-2095-816C94061C54}" dt="2025-09-05T16:06:02.136" v="449"/>
        <pc:sldMkLst>
          <pc:docMk/>
          <pc:sldMk cId="1752960074" sldId="573"/>
        </pc:sldMkLst>
        <pc:spChg chg="mod">
          <ac:chgData name="Marie-Pierre Dionne" userId="S::mpdio32@ulaval.ca::15b84201-28d1-4ea6-99bc-9191b0546df0" providerId="AD" clId="Web-{1D9E325D-4B8B-8910-2095-816C94061C54}" dt="2025-09-05T16:03:18.178" v="420" actId="20577"/>
          <ac:spMkLst>
            <pc:docMk/>
            <pc:sldMk cId="1752960074" sldId="573"/>
            <ac:spMk id="2" creationId="{81F445AA-EAE3-5940-3B28-A98417BD17E8}"/>
          </ac:spMkLst>
        </pc:spChg>
        <pc:spChg chg="mod">
          <ac:chgData name="Marie-Pierre Dionne" userId="S::mpdio32@ulaval.ca::15b84201-28d1-4ea6-99bc-9191b0546df0" providerId="AD" clId="Web-{1D9E325D-4B8B-8910-2095-816C94061C54}" dt="2025-09-05T15:56:18.473" v="418" actId="20577"/>
          <ac:spMkLst>
            <pc:docMk/>
            <pc:sldMk cId="1752960074" sldId="573"/>
            <ac:spMk id="4" creationId="{F7F14D32-AA2B-5A64-C3F3-939B044AA58E}"/>
          </ac:spMkLst>
        </pc:spChg>
      </pc:sldChg>
      <pc:sldChg chg="modSp add ord replId modNotes">
        <pc:chgData name="Marie-Pierre Dionne" userId="S::mpdio32@ulaval.ca::15b84201-28d1-4ea6-99bc-9191b0546df0" providerId="AD" clId="Web-{1D9E325D-4B8B-8910-2095-816C94061C54}" dt="2025-09-05T18:22:22.734" v="687" actId="20577"/>
        <pc:sldMkLst>
          <pc:docMk/>
          <pc:sldMk cId="3111233224" sldId="574"/>
        </pc:sldMkLst>
        <pc:spChg chg="mod">
          <ac:chgData name="Marie-Pierre Dionne" userId="S::mpdio32@ulaval.ca::15b84201-28d1-4ea6-99bc-9191b0546df0" providerId="AD" clId="Web-{1D9E325D-4B8B-8910-2095-816C94061C54}" dt="2025-09-05T18:22:22.734" v="687" actId="20577"/>
          <ac:spMkLst>
            <pc:docMk/>
            <pc:sldMk cId="3111233224" sldId="574"/>
            <ac:spMk id="4" creationId="{741F7465-06F0-F8A8-5846-3DD10798E9AA}"/>
          </ac:spMkLst>
        </pc:spChg>
      </pc:sldChg>
    </pc:docChg>
  </pc:docChgLst>
  <pc:docChgLst>
    <pc:chgData name="Marie-Pierre Dionne" userId="15b84201-28d1-4ea6-99bc-9191b0546df0" providerId="ADAL" clId="{F1A35C65-723F-4975-9D65-07D9C1E421DA}"/>
    <pc:docChg chg="undo custSel addSld modSld modSection">
      <pc:chgData name="Marie-Pierre Dionne" userId="15b84201-28d1-4ea6-99bc-9191b0546df0" providerId="ADAL" clId="{F1A35C65-723F-4975-9D65-07D9C1E421DA}" dt="2025-07-09T18:59:08.715" v="1722" actId="404"/>
      <pc:docMkLst>
        <pc:docMk/>
      </pc:docMkLst>
      <pc:sldChg chg="modNotesTx">
        <pc:chgData name="Marie-Pierre Dionne" userId="15b84201-28d1-4ea6-99bc-9191b0546df0" providerId="ADAL" clId="{F1A35C65-723F-4975-9D65-07D9C1E421DA}" dt="2025-07-09T18:34:30.713" v="545" actId="20577"/>
        <pc:sldMkLst>
          <pc:docMk/>
          <pc:sldMk cId="2058350925" sldId="351"/>
        </pc:sldMkLst>
      </pc:sldChg>
      <pc:sldChg chg="modSp mod">
        <pc:chgData name="Marie-Pierre Dionne" userId="15b84201-28d1-4ea6-99bc-9191b0546df0" providerId="ADAL" clId="{F1A35C65-723F-4975-9D65-07D9C1E421DA}" dt="2025-07-09T18:37:15.422" v="588" actId="20577"/>
        <pc:sldMkLst>
          <pc:docMk/>
          <pc:sldMk cId="1026919676" sldId="368"/>
        </pc:sldMkLst>
      </pc:sldChg>
      <pc:sldChg chg="modSp mod">
        <pc:chgData name="Marie-Pierre Dionne" userId="15b84201-28d1-4ea6-99bc-9191b0546df0" providerId="ADAL" clId="{F1A35C65-723F-4975-9D65-07D9C1E421DA}" dt="2025-07-09T18:59:08.715" v="1722" actId="404"/>
        <pc:sldMkLst>
          <pc:docMk/>
          <pc:sldMk cId="615455724" sldId="552"/>
        </pc:sldMkLst>
      </pc:sldChg>
      <pc:sldChg chg="modSp new mod">
        <pc:chgData name="Marie-Pierre Dionne" userId="15b84201-28d1-4ea6-99bc-9191b0546df0" providerId="ADAL" clId="{F1A35C65-723F-4975-9D65-07D9C1E421DA}" dt="2025-07-09T18:44:32.714" v="897" actId="20577"/>
        <pc:sldMkLst>
          <pc:docMk/>
          <pc:sldMk cId="2443154209" sldId="555"/>
        </pc:sldMkLst>
      </pc:sldChg>
      <pc:sldChg chg="modSp new mod">
        <pc:chgData name="Marie-Pierre Dionne" userId="15b84201-28d1-4ea6-99bc-9191b0546df0" providerId="ADAL" clId="{F1A35C65-723F-4975-9D65-07D9C1E421DA}" dt="2025-07-09T18:52:04.912" v="932" actId="20577"/>
        <pc:sldMkLst>
          <pc:docMk/>
          <pc:sldMk cId="3715139217" sldId="556"/>
        </pc:sldMkLst>
      </pc:sldChg>
      <pc:sldChg chg="add">
        <pc:chgData name="Marie-Pierre Dionne" userId="15b84201-28d1-4ea6-99bc-9191b0546df0" providerId="ADAL" clId="{F1A35C65-723F-4975-9D65-07D9C1E421DA}" dt="2025-07-09T18:52:14.428" v="933" actId="2890"/>
        <pc:sldMkLst>
          <pc:docMk/>
          <pc:sldMk cId="1076266301" sldId="557"/>
        </pc:sldMkLst>
      </pc:sldChg>
    </pc:docChg>
  </pc:docChgLst>
  <pc:docChgLst>
    <pc:chgData name="Marie-Pierre Dionne" userId="S::mpdio32@ulaval.ca::15b84201-28d1-4ea6-99bc-9191b0546df0" providerId="AD" clId="Web-{5F4E8E9C-BC20-8904-B2BD-DF7C36DAFA01}"/>
    <pc:docChg chg="modSld">
      <pc:chgData name="Marie-Pierre Dionne" userId="S::mpdio32@ulaval.ca::15b84201-28d1-4ea6-99bc-9191b0546df0" providerId="AD" clId="Web-{5F4E8E9C-BC20-8904-B2BD-DF7C36DAFA01}" dt="2025-07-03T15:44:03.208" v="22" actId="1076"/>
      <pc:docMkLst>
        <pc:docMk/>
      </pc:docMkLst>
      <pc:sldChg chg="delSp modSp">
        <pc:chgData name="Marie-Pierre Dionne" userId="S::mpdio32@ulaval.ca::15b84201-28d1-4ea6-99bc-9191b0546df0" providerId="AD" clId="Web-{5F4E8E9C-BC20-8904-B2BD-DF7C36DAFA01}" dt="2025-07-03T15:44:03.208" v="22" actId="1076"/>
        <pc:sldMkLst>
          <pc:docMk/>
          <pc:sldMk cId="544432126" sldId="554"/>
        </pc:sldMkLst>
      </pc:sldChg>
    </pc:docChg>
  </pc:docChgLst>
  <pc:docChgLst>
    <pc:chgData name="Marie-Pierre Dionne" userId="S::mpdio32@ulaval.ca::15b84201-28d1-4ea6-99bc-9191b0546df0" providerId="AD" clId="Web-{36075B86-5FDD-3982-BAB8-B5821FF78A37}"/>
    <pc:docChg chg="addSld delSld modSld modSection">
      <pc:chgData name="Marie-Pierre Dionne" userId="S::mpdio32@ulaval.ca::15b84201-28d1-4ea6-99bc-9191b0546df0" providerId="AD" clId="Web-{36075B86-5FDD-3982-BAB8-B5821FF78A37}" dt="2025-07-03T12:45:53.464" v="394" actId="20577"/>
      <pc:docMkLst>
        <pc:docMk/>
      </pc:docMkLst>
      <pc:sldChg chg="del">
        <pc:chgData name="Marie-Pierre Dionne" userId="S::mpdio32@ulaval.ca::15b84201-28d1-4ea6-99bc-9191b0546df0" providerId="AD" clId="Web-{36075B86-5FDD-3982-BAB8-B5821FF78A37}" dt="2025-07-02T21:03:24.480" v="77"/>
        <pc:sldMkLst>
          <pc:docMk/>
          <pc:sldMk cId="641657383" sldId="390"/>
        </pc:sldMkLst>
      </pc:sldChg>
      <pc:sldChg chg="del">
        <pc:chgData name="Marie-Pierre Dionne" userId="S::mpdio32@ulaval.ca::15b84201-28d1-4ea6-99bc-9191b0546df0" providerId="AD" clId="Web-{36075B86-5FDD-3982-BAB8-B5821FF78A37}" dt="2025-07-02T21:03:26.902" v="78"/>
        <pc:sldMkLst>
          <pc:docMk/>
          <pc:sldMk cId="2705573239" sldId="535"/>
        </pc:sldMkLst>
      </pc:sldChg>
      <pc:sldChg chg="del">
        <pc:chgData name="Marie-Pierre Dionne" userId="S::mpdio32@ulaval.ca::15b84201-28d1-4ea6-99bc-9191b0546df0" providerId="AD" clId="Web-{36075B86-5FDD-3982-BAB8-B5821FF78A37}" dt="2025-07-02T20:59:09.544" v="29"/>
        <pc:sldMkLst>
          <pc:docMk/>
          <pc:sldMk cId="439569236" sldId="536"/>
        </pc:sldMkLst>
      </pc:sldChg>
      <pc:sldChg chg="modSp">
        <pc:chgData name="Marie-Pierre Dionne" userId="S::mpdio32@ulaval.ca::15b84201-28d1-4ea6-99bc-9191b0546df0" providerId="AD" clId="Web-{36075B86-5FDD-3982-BAB8-B5821FF78A37}" dt="2025-07-03T12:45:53.464" v="394" actId="20577"/>
        <pc:sldMkLst>
          <pc:docMk/>
          <pc:sldMk cId="638603507" sldId="544"/>
        </pc:sldMkLst>
      </pc:sldChg>
      <pc:sldChg chg="del">
        <pc:chgData name="Marie-Pierre Dionne" userId="S::mpdio32@ulaval.ca::15b84201-28d1-4ea6-99bc-9191b0546df0" providerId="AD" clId="Web-{36075B86-5FDD-3982-BAB8-B5821FF78A37}" dt="2025-07-02T20:59:10.966" v="30"/>
        <pc:sldMkLst>
          <pc:docMk/>
          <pc:sldMk cId="1976423497" sldId="547"/>
        </pc:sldMkLst>
      </pc:sldChg>
      <pc:sldChg chg="del">
        <pc:chgData name="Marie-Pierre Dionne" userId="S::mpdio32@ulaval.ca::15b84201-28d1-4ea6-99bc-9191b0546df0" providerId="AD" clId="Web-{36075B86-5FDD-3982-BAB8-B5821FF78A37}" dt="2025-07-02T20:59:28.060" v="31"/>
        <pc:sldMkLst>
          <pc:docMk/>
          <pc:sldMk cId="784230036" sldId="548"/>
        </pc:sldMkLst>
      </pc:sldChg>
      <pc:sldChg chg="addSp delSp modSp">
        <pc:chgData name="Marie-Pierre Dionne" userId="S::mpdio32@ulaval.ca::15b84201-28d1-4ea6-99bc-9191b0546df0" providerId="AD" clId="Web-{36075B86-5FDD-3982-BAB8-B5821FF78A37}" dt="2025-07-02T21:41:58.869" v="368" actId="20577"/>
        <pc:sldMkLst>
          <pc:docMk/>
          <pc:sldMk cId="826028295" sldId="549"/>
        </pc:sldMkLst>
      </pc:sldChg>
      <pc:sldChg chg="addSp delSp modSp">
        <pc:chgData name="Marie-Pierre Dionne" userId="S::mpdio32@ulaval.ca::15b84201-28d1-4ea6-99bc-9191b0546df0" providerId="AD" clId="Web-{36075B86-5FDD-3982-BAB8-B5821FF78A37}" dt="2025-07-02T21:15:02.069" v="285" actId="1076"/>
        <pc:sldMkLst>
          <pc:docMk/>
          <pc:sldMk cId="48141849" sldId="550"/>
        </pc:sldMkLst>
      </pc:sldChg>
      <pc:sldChg chg="modSp">
        <pc:chgData name="Marie-Pierre Dionne" userId="S::mpdio32@ulaval.ca::15b84201-28d1-4ea6-99bc-9191b0546df0" providerId="AD" clId="Web-{36075B86-5FDD-3982-BAB8-B5821FF78A37}" dt="2025-07-02T21:43:08.949" v="370" actId="20577"/>
        <pc:sldMkLst>
          <pc:docMk/>
          <pc:sldMk cId="615455724" sldId="552"/>
        </pc:sldMkLst>
      </pc:sldChg>
      <pc:sldChg chg="addSp modSp">
        <pc:chgData name="Marie-Pierre Dionne" userId="S::mpdio32@ulaval.ca::15b84201-28d1-4ea6-99bc-9191b0546df0" providerId="AD" clId="Web-{36075B86-5FDD-3982-BAB8-B5821FF78A37}" dt="2025-07-03T12:45:31.527" v="384" actId="20577"/>
        <pc:sldMkLst>
          <pc:docMk/>
          <pc:sldMk cId="280297942" sldId="553"/>
        </pc:sldMkLst>
      </pc:sldChg>
      <pc:sldChg chg="addSp modSp new">
        <pc:chgData name="Marie-Pierre Dionne" userId="S::mpdio32@ulaval.ca::15b84201-28d1-4ea6-99bc-9191b0546df0" providerId="AD" clId="Web-{36075B86-5FDD-3982-BAB8-B5821FF78A37}" dt="2025-07-02T21:41:11.775" v="365" actId="1076"/>
        <pc:sldMkLst>
          <pc:docMk/>
          <pc:sldMk cId="544432126" sldId="554"/>
        </pc:sldMkLst>
      </pc:sldChg>
    </pc:docChg>
  </pc:docChgLst>
  <pc:docChgLst>
    <pc:chgData name="Thomas Forget" userId="2377afe6-1d16-4d74-99b9-4f44756d1763" providerId="ADAL" clId="{6850CBFE-F7DC-42A3-AFED-973A8154E995}"/>
    <pc:docChg chg="undo custSel addSld delSld modSld modSection">
      <pc:chgData name="Thomas Forget" userId="2377afe6-1d16-4d74-99b9-4f44756d1763" providerId="ADAL" clId="{6850CBFE-F7DC-42A3-AFED-973A8154E995}" dt="2025-05-21T14:52:12.207" v="3169" actId="20577"/>
      <pc:docMkLst>
        <pc:docMk/>
      </pc:docMkLst>
      <pc:sldChg chg="modSp mod">
        <pc:chgData name="Thomas Forget" userId="2377afe6-1d16-4d74-99b9-4f44756d1763" providerId="ADAL" clId="{6850CBFE-F7DC-42A3-AFED-973A8154E995}" dt="2025-05-21T13:17:09.110" v="122" actId="20577"/>
        <pc:sldMkLst>
          <pc:docMk/>
          <pc:sldMk cId="2058350925" sldId="351"/>
        </pc:sldMkLst>
      </pc:sldChg>
      <pc:sldChg chg="modSp del mod">
        <pc:chgData name="Thomas Forget" userId="2377afe6-1d16-4d74-99b9-4f44756d1763" providerId="ADAL" clId="{6850CBFE-F7DC-42A3-AFED-973A8154E995}" dt="2025-05-21T14:39:34.554" v="3105" actId="47"/>
        <pc:sldMkLst>
          <pc:docMk/>
          <pc:sldMk cId="4071571919" sldId="362"/>
        </pc:sldMkLst>
      </pc:sldChg>
      <pc:sldChg chg="modSp mod">
        <pc:chgData name="Thomas Forget" userId="2377afe6-1d16-4d74-99b9-4f44756d1763" providerId="ADAL" clId="{6850CBFE-F7DC-42A3-AFED-973A8154E995}" dt="2025-05-21T13:21:34.790" v="206" actId="20577"/>
        <pc:sldMkLst>
          <pc:docMk/>
          <pc:sldMk cId="1026919676" sldId="368"/>
        </pc:sldMkLst>
      </pc:sldChg>
      <pc:sldChg chg="modSp mod">
        <pc:chgData name="Thomas Forget" userId="2377afe6-1d16-4d74-99b9-4f44756d1763" providerId="ADAL" clId="{6850CBFE-F7DC-42A3-AFED-973A8154E995}" dt="2025-05-21T14:39:23.431" v="3104" actId="6549"/>
        <pc:sldMkLst>
          <pc:docMk/>
          <pc:sldMk cId="211827512" sldId="370"/>
        </pc:sldMkLst>
      </pc:sldChg>
      <pc:sldChg chg="modNotesTx">
        <pc:chgData name="Thomas Forget" userId="2377afe6-1d16-4d74-99b9-4f44756d1763" providerId="ADAL" clId="{6850CBFE-F7DC-42A3-AFED-973A8154E995}" dt="2025-05-21T14:38:40.390" v="3100" actId="20577"/>
        <pc:sldMkLst>
          <pc:docMk/>
          <pc:sldMk cId="3639148920" sldId="371"/>
        </pc:sldMkLst>
      </pc:sldChg>
      <pc:sldChg chg="modSp mod modNotesTx">
        <pc:chgData name="Thomas Forget" userId="2377afe6-1d16-4d74-99b9-4f44756d1763" providerId="ADAL" clId="{6850CBFE-F7DC-42A3-AFED-973A8154E995}" dt="2025-05-21T14:02:14.534" v="1194" actId="20577"/>
        <pc:sldMkLst>
          <pc:docMk/>
          <pc:sldMk cId="4150552992" sldId="380"/>
        </pc:sldMkLst>
      </pc:sldChg>
      <pc:sldChg chg="modSp del mod">
        <pc:chgData name="Thomas Forget" userId="2377afe6-1d16-4d74-99b9-4f44756d1763" providerId="ADAL" clId="{6850CBFE-F7DC-42A3-AFED-973A8154E995}" dt="2025-05-21T14:03:26.113" v="1218" actId="47"/>
        <pc:sldMkLst>
          <pc:docMk/>
          <pc:sldMk cId="1262238964" sldId="381"/>
        </pc:sldMkLst>
      </pc:sldChg>
      <pc:sldChg chg="modSp mod">
        <pc:chgData name="Thomas Forget" userId="2377afe6-1d16-4d74-99b9-4f44756d1763" providerId="ADAL" clId="{6850CBFE-F7DC-42A3-AFED-973A8154E995}" dt="2025-05-21T14:02:08.191" v="1193" actId="20577"/>
        <pc:sldMkLst>
          <pc:docMk/>
          <pc:sldMk cId="29257776" sldId="382"/>
        </pc:sldMkLst>
      </pc:sldChg>
      <pc:sldChg chg="modSp">
        <pc:chgData name="Thomas Forget" userId="2377afe6-1d16-4d74-99b9-4f44756d1763" providerId="ADAL" clId="{6850CBFE-F7DC-42A3-AFED-973A8154E995}" dt="2025-05-21T13:52:09.981" v="731"/>
        <pc:sldMkLst>
          <pc:docMk/>
          <pc:sldMk cId="3120414619" sldId="384"/>
        </pc:sldMkLst>
      </pc:sldChg>
      <pc:sldChg chg="modSp mod modNotesTx">
        <pc:chgData name="Thomas Forget" userId="2377afe6-1d16-4d74-99b9-4f44756d1763" providerId="ADAL" clId="{6850CBFE-F7DC-42A3-AFED-973A8154E995}" dt="2025-05-21T14:05:31.017" v="1244" actId="207"/>
        <pc:sldMkLst>
          <pc:docMk/>
          <pc:sldMk cId="3738198922" sldId="385"/>
        </pc:sldMkLst>
      </pc:sldChg>
      <pc:sldChg chg="modSp del mod">
        <pc:chgData name="Thomas Forget" userId="2377afe6-1d16-4d74-99b9-4f44756d1763" providerId="ADAL" clId="{6850CBFE-F7DC-42A3-AFED-973A8154E995}" dt="2025-05-21T14:11:18.484" v="1483" actId="47"/>
        <pc:sldMkLst>
          <pc:docMk/>
          <pc:sldMk cId="3791096116" sldId="388"/>
        </pc:sldMkLst>
      </pc:sldChg>
      <pc:sldChg chg="modSp del mod modNotesTx">
        <pc:chgData name="Thomas Forget" userId="2377afe6-1d16-4d74-99b9-4f44756d1763" providerId="ADAL" clId="{6850CBFE-F7DC-42A3-AFED-973A8154E995}" dt="2025-05-21T14:35:32.921" v="2935" actId="2696"/>
        <pc:sldMkLst>
          <pc:docMk/>
          <pc:sldMk cId="1130648811" sldId="389"/>
        </pc:sldMkLst>
      </pc:sldChg>
      <pc:sldChg chg="modSp mod">
        <pc:chgData name="Thomas Forget" userId="2377afe6-1d16-4d74-99b9-4f44756d1763" providerId="ADAL" clId="{6850CBFE-F7DC-42A3-AFED-973A8154E995}" dt="2025-05-21T14:34:25.918" v="2824" actId="20577"/>
        <pc:sldMkLst>
          <pc:docMk/>
          <pc:sldMk cId="641657383" sldId="390"/>
        </pc:sldMkLst>
      </pc:sldChg>
      <pc:sldChg chg="modSp del mod modCm">
        <pc:chgData name="Thomas Forget" userId="2377afe6-1d16-4d74-99b9-4f44756d1763" providerId="ADAL" clId="{6850CBFE-F7DC-42A3-AFED-973A8154E995}" dt="2025-05-21T14:36:46.267" v="2943" actId="47"/>
        <pc:sldMkLst>
          <pc:docMk/>
          <pc:sldMk cId="2653608031" sldId="3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homas Forget" userId="2377afe6-1d16-4d74-99b9-4f44756d1763" providerId="ADAL" clId="{6850CBFE-F7DC-42A3-AFED-973A8154E995}" dt="2025-05-19T20:52:16.410" v="100" actId="20577"/>
              <pc2:cmMkLst xmlns:pc2="http://schemas.microsoft.com/office/powerpoint/2019/9/main/command">
                <pc:docMk/>
                <pc:sldMk cId="2653608031" sldId="391"/>
                <pc2:cmMk id="{E2E0B183-9DAB-408B-A96A-DA5CCED2D16D}"/>
              </pc2:cmMkLst>
            </pc226:cmChg>
          </p:ext>
        </pc:extLst>
      </pc:sldChg>
      <pc:sldChg chg="modSp mod">
        <pc:chgData name="Thomas Forget" userId="2377afe6-1d16-4d74-99b9-4f44756d1763" providerId="ADAL" clId="{6850CBFE-F7DC-42A3-AFED-973A8154E995}" dt="2025-05-21T14:36:55.686" v="2946" actId="20577"/>
        <pc:sldMkLst>
          <pc:docMk/>
          <pc:sldMk cId="2639564385" sldId="396"/>
        </pc:sldMkLst>
      </pc:sldChg>
      <pc:sldChg chg="modSp del mod">
        <pc:chgData name="Thomas Forget" userId="2377afe6-1d16-4d74-99b9-4f44756d1763" providerId="ADAL" clId="{6850CBFE-F7DC-42A3-AFED-973A8154E995}" dt="2025-05-21T14:33:50.213" v="2808" actId="47"/>
        <pc:sldMkLst>
          <pc:docMk/>
          <pc:sldMk cId="2944292306" sldId="531"/>
        </pc:sldMkLst>
      </pc:sldChg>
      <pc:sldChg chg="modSp del mod modNotesTx">
        <pc:chgData name="Thomas Forget" userId="2377afe6-1d16-4d74-99b9-4f44756d1763" providerId="ADAL" clId="{6850CBFE-F7DC-42A3-AFED-973A8154E995}" dt="2025-05-21T14:09:48.397" v="1458" actId="47"/>
        <pc:sldMkLst>
          <pc:docMk/>
          <pc:sldMk cId="729062360" sldId="532"/>
        </pc:sldMkLst>
      </pc:sldChg>
      <pc:sldChg chg="modSp del mod">
        <pc:chgData name="Thomas Forget" userId="2377afe6-1d16-4d74-99b9-4f44756d1763" providerId="ADAL" clId="{6850CBFE-F7DC-42A3-AFED-973A8154E995}" dt="2025-05-21T14:13:55.777" v="1502" actId="47"/>
        <pc:sldMkLst>
          <pc:docMk/>
          <pc:sldMk cId="4097346628" sldId="533"/>
        </pc:sldMkLst>
      </pc:sldChg>
      <pc:sldChg chg="del">
        <pc:chgData name="Thomas Forget" userId="2377afe6-1d16-4d74-99b9-4f44756d1763" providerId="ADAL" clId="{6850CBFE-F7DC-42A3-AFED-973A8154E995}" dt="2025-05-21T13:21:43.510" v="208" actId="47"/>
        <pc:sldMkLst>
          <pc:docMk/>
          <pc:sldMk cId="1975824364" sldId="534"/>
        </pc:sldMkLst>
      </pc:sldChg>
      <pc:sldChg chg="modSp mod">
        <pc:chgData name="Thomas Forget" userId="2377afe6-1d16-4d74-99b9-4f44756d1763" providerId="ADAL" clId="{6850CBFE-F7DC-42A3-AFED-973A8154E995}" dt="2025-05-21T14:36:02.054" v="2937" actId="948"/>
        <pc:sldMkLst>
          <pc:docMk/>
          <pc:sldMk cId="2705573239" sldId="535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138768955" sldId="536"/>
        </pc:sldMkLst>
      </pc:sldChg>
      <pc:sldChg chg="modSp add mod">
        <pc:chgData name="Thomas Forget" userId="2377afe6-1d16-4d74-99b9-4f44756d1763" providerId="ADAL" clId="{6850CBFE-F7DC-42A3-AFED-973A8154E995}" dt="2025-05-21T14:02:24.181" v="1196" actId="20577"/>
        <pc:sldMkLst>
          <pc:docMk/>
          <pc:sldMk cId="439569236" sldId="536"/>
        </pc:sldMkLst>
      </pc:sldChg>
      <pc:sldChg chg="add del">
        <pc:chgData name="Thomas Forget" userId="2377afe6-1d16-4d74-99b9-4f44756d1763" providerId="ADAL" clId="{6850CBFE-F7DC-42A3-AFED-973A8154E995}" dt="2025-05-21T13:21:43.510" v="208" actId="47"/>
        <pc:sldMkLst>
          <pc:docMk/>
          <pc:sldMk cId="2066164447" sldId="537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3853377986" sldId="537"/>
        </pc:sldMkLst>
      </pc:sldChg>
      <pc:sldChg chg="modSp add mod modNotesTx">
        <pc:chgData name="Thomas Forget" userId="2377afe6-1d16-4d74-99b9-4f44756d1763" providerId="ADAL" clId="{6850CBFE-F7DC-42A3-AFED-973A8154E995}" dt="2025-05-21T14:03:24.471" v="1217"/>
        <pc:sldMkLst>
          <pc:docMk/>
          <pc:sldMk cId="4101317373" sldId="537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2181393992" sldId="538"/>
        </pc:sldMkLst>
      </pc:sldChg>
      <pc:sldChg chg="modSp add del mod">
        <pc:chgData name="Thomas Forget" userId="2377afe6-1d16-4d74-99b9-4f44756d1763" providerId="ADAL" clId="{6850CBFE-F7DC-42A3-AFED-973A8154E995}" dt="2025-05-21T14:12:57.441" v="1500" actId="47"/>
        <pc:sldMkLst>
          <pc:docMk/>
          <pc:sldMk cId="2736381869" sldId="538"/>
        </pc:sldMkLst>
      </pc:sldChg>
      <pc:sldChg chg="modSp add mod modNotesTx">
        <pc:chgData name="Thomas Forget" userId="2377afe6-1d16-4d74-99b9-4f44756d1763" providerId="ADAL" clId="{6850CBFE-F7DC-42A3-AFED-973A8154E995}" dt="2025-05-21T14:09:45.341" v="1457"/>
        <pc:sldMkLst>
          <pc:docMk/>
          <pc:sldMk cId="765059597" sldId="539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2395602735" sldId="539"/>
        </pc:sldMkLst>
      </pc:sldChg>
      <pc:sldChg chg="modSp add mod modNotesTx">
        <pc:chgData name="Thomas Forget" userId="2377afe6-1d16-4d74-99b9-4f44756d1763" providerId="ADAL" clId="{6850CBFE-F7DC-42A3-AFED-973A8154E995}" dt="2025-05-21T14:11:16.636" v="1482"/>
        <pc:sldMkLst>
          <pc:docMk/>
          <pc:sldMk cId="2552665093" sldId="540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2690889387" sldId="540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1460637651" sldId="541"/>
        </pc:sldMkLst>
      </pc:sldChg>
      <pc:sldChg chg="addSp delSp modSp add mod modNotesTx">
        <pc:chgData name="Thomas Forget" userId="2377afe6-1d16-4d74-99b9-4f44756d1763" providerId="ADAL" clId="{6850CBFE-F7DC-42A3-AFED-973A8154E995}" dt="2025-05-21T14:52:12.207" v="3169" actId="20577"/>
        <pc:sldMkLst>
          <pc:docMk/>
          <pc:sldMk cId="3680886378" sldId="541"/>
        </pc:sldMkLst>
      </pc:sldChg>
      <pc:sldChg chg="modSp add mod modNotesTx">
        <pc:chgData name="Thomas Forget" userId="2377afe6-1d16-4d74-99b9-4f44756d1763" providerId="ADAL" clId="{6850CBFE-F7DC-42A3-AFED-973A8154E995}" dt="2025-05-21T14:33:40.381" v="2807" actId="20577"/>
        <pc:sldMkLst>
          <pc:docMk/>
          <pc:sldMk cId="1108007555" sldId="542"/>
        </pc:sldMkLst>
      </pc:sldChg>
      <pc:sldChg chg="add del">
        <pc:chgData name="Thomas Forget" userId="2377afe6-1d16-4d74-99b9-4f44756d1763" providerId="ADAL" clId="{6850CBFE-F7DC-42A3-AFED-973A8154E995}" dt="2025-05-21T14:13:55.777" v="1502" actId="47"/>
        <pc:sldMkLst>
          <pc:docMk/>
          <pc:sldMk cId="2063252126" sldId="542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3979564928" sldId="542"/>
        </pc:sldMkLst>
      </pc:sldChg>
      <pc:sldChg chg="modSp add mod modNotesTx">
        <pc:chgData name="Thomas Forget" userId="2377afe6-1d16-4d74-99b9-4f44756d1763" providerId="ADAL" clId="{6850CBFE-F7DC-42A3-AFED-973A8154E995}" dt="2025-05-21T14:35:28.733" v="2934"/>
        <pc:sldMkLst>
          <pc:docMk/>
          <pc:sldMk cId="943568941" sldId="543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3524853383" sldId="543"/>
        </pc:sldMkLst>
      </pc:sldChg>
      <pc:sldChg chg="modSp add mod modNotesTx">
        <pc:chgData name="Thomas Forget" userId="2377afe6-1d16-4d74-99b9-4f44756d1763" providerId="ADAL" clId="{6850CBFE-F7DC-42A3-AFED-973A8154E995}" dt="2025-05-21T14:37:16.386" v="2954" actId="20577"/>
        <pc:sldMkLst>
          <pc:docMk/>
          <pc:sldMk cId="638603507" sldId="544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1416566179" sldId="544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1289454858" sldId="545"/>
        </pc:sldMkLst>
      </pc:sldChg>
      <pc:sldChg chg="add">
        <pc:chgData name="Thomas Forget" userId="2377afe6-1d16-4d74-99b9-4f44756d1763" providerId="ADAL" clId="{6850CBFE-F7DC-42A3-AFED-973A8154E995}" dt="2025-05-21T14:39:06.098" v="3101" actId="2890"/>
        <pc:sldMkLst>
          <pc:docMk/>
          <pc:sldMk cId="1827725025" sldId="545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996102340" sldId="546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2698783111" sldId="547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996261146" sldId="548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1365944792" sldId="549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800933597" sldId="550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3261048447" sldId="551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1839189907" sldId="552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3249586207" sldId="553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2016218675" sldId="554"/>
        </pc:sldMkLst>
      </pc:sldChg>
      <pc:sldChg chg="add del">
        <pc:chgData name="Thomas Forget" userId="2377afe6-1d16-4d74-99b9-4f44756d1763" providerId="ADAL" clId="{6850CBFE-F7DC-42A3-AFED-973A8154E995}" dt="2025-05-21T13:17:32.691" v="124"/>
        <pc:sldMkLst>
          <pc:docMk/>
          <pc:sldMk cId="242589568" sldId="555"/>
        </pc:sldMkLst>
      </pc:sldChg>
    </pc:docChg>
  </pc:docChgLst>
  <pc:docChgLst>
    <pc:chgData name="Marie-Pierre Dionne" userId="S::mpdio32@ulaval.ca::15b84201-28d1-4ea6-99bc-9191b0546df0" providerId="AD" clId="Web-{66BF38C5-1A50-B7BB-3158-D93EA8D24A82}"/>
    <pc:docChg chg="modSld">
      <pc:chgData name="Marie-Pierre Dionne" userId="S::mpdio32@ulaval.ca::15b84201-28d1-4ea6-99bc-9191b0546df0" providerId="AD" clId="Web-{66BF38C5-1A50-B7BB-3158-D93EA8D24A82}" dt="2025-07-08T19:48:16.542" v="351" actId="20577"/>
      <pc:docMkLst>
        <pc:docMk/>
      </pc:docMkLst>
      <pc:sldChg chg="modSp modCm">
        <pc:chgData name="Marie-Pierre Dionne" userId="S::mpdio32@ulaval.ca::15b84201-28d1-4ea6-99bc-9191b0546df0" providerId="AD" clId="Web-{66BF38C5-1A50-B7BB-3158-D93EA8D24A82}" dt="2025-07-08T19:48:16.542" v="351" actId="20577"/>
        <pc:sldMkLst>
          <pc:docMk/>
          <pc:sldMk cId="638603507" sldId="5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-Pierre Dionne" userId="S::mpdio32@ulaval.ca::15b84201-28d1-4ea6-99bc-9191b0546df0" providerId="AD" clId="Web-{66BF38C5-1A50-B7BB-3158-D93EA8D24A82}" dt="2025-07-08T19:48:01.042" v="350" actId="20577"/>
              <pc2:cmMkLst xmlns:pc2="http://schemas.microsoft.com/office/powerpoint/2019/9/main/command">
                <pc:docMk/>
                <pc:sldMk cId="638603507" sldId="544"/>
                <pc2:cmMk id="{4292F81B-B86D-4A0C-ACC5-CF076AD12305}"/>
              </pc2:cmMkLst>
            </pc226:cmChg>
          </p:ext>
        </pc:extLst>
      </pc:sldChg>
      <pc:sldChg chg="modSp modCm">
        <pc:chgData name="Marie-Pierre Dionne" userId="S::mpdio32@ulaval.ca::15b84201-28d1-4ea6-99bc-9191b0546df0" providerId="AD" clId="Web-{66BF38C5-1A50-B7BB-3158-D93EA8D24A82}" dt="2025-07-08T17:42:08.989" v="170" actId="20577"/>
        <pc:sldMkLst>
          <pc:docMk/>
          <pc:sldMk cId="48141849" sldId="5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-Pierre Dionne" userId="S::mpdio32@ulaval.ca::15b84201-28d1-4ea6-99bc-9191b0546df0" providerId="AD" clId="Web-{66BF38C5-1A50-B7BB-3158-D93EA8D24A82}" dt="2025-07-08T17:42:08.989" v="170" actId="20577"/>
              <pc2:cmMkLst xmlns:pc2="http://schemas.microsoft.com/office/powerpoint/2019/9/main/command">
                <pc:docMk/>
                <pc:sldMk cId="48141849" sldId="550"/>
                <pc2:cmMk id="{304F02B7-BCDF-4F1A-8C8A-6B7F51917CEF}"/>
              </pc2:cmMkLst>
            </pc226:cmChg>
          </p:ext>
        </pc:extLst>
      </pc:sldChg>
      <pc:sldChg chg="modSp">
        <pc:chgData name="Marie-Pierre Dionne" userId="S::mpdio32@ulaval.ca::15b84201-28d1-4ea6-99bc-9191b0546df0" providerId="AD" clId="Web-{66BF38C5-1A50-B7BB-3158-D93EA8D24A82}" dt="2025-07-08T17:44:31.600" v="259" actId="20577"/>
        <pc:sldMkLst>
          <pc:docMk/>
          <pc:sldMk cId="615455724" sldId="552"/>
        </pc:sldMkLst>
      </pc:sldChg>
      <pc:sldChg chg="modSp modCm">
        <pc:chgData name="Marie-Pierre Dionne" userId="S::mpdio32@ulaval.ca::15b84201-28d1-4ea6-99bc-9191b0546df0" providerId="AD" clId="Web-{66BF38C5-1A50-B7BB-3158-D93EA8D24A82}" dt="2025-07-08T17:47:21.197" v="284" actId="20577"/>
        <pc:sldMkLst>
          <pc:docMk/>
          <pc:sldMk cId="280297942" sldId="5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-Pierre Dionne" userId="S::mpdio32@ulaval.ca::15b84201-28d1-4ea6-99bc-9191b0546df0" providerId="AD" clId="Web-{66BF38C5-1A50-B7BB-3158-D93EA8D24A82}" dt="2025-07-08T17:47:14.790" v="283" actId="20577"/>
              <pc2:cmMkLst xmlns:pc2="http://schemas.microsoft.com/office/powerpoint/2019/9/main/command">
                <pc:docMk/>
                <pc:sldMk cId="280297942" sldId="553"/>
                <pc2:cmMk id="{27EDC70D-C38C-4DAE-9E9E-50037963622F}"/>
              </pc2:cmMkLst>
            </pc226:cmChg>
          </p:ext>
        </pc:extLst>
      </pc:sldChg>
    </pc:docChg>
  </pc:docChgLst>
  <pc:docChgLst>
    <pc:chgData name="Marie-Pierre Dionne" userId="S::mpdio32@ulaval.ca::15b84201-28d1-4ea6-99bc-9191b0546df0" providerId="AD" clId="Web-{E944C820-151A-7EBB-46C2-9074332845FC}"/>
    <pc:docChg chg="addSld delSld modSld sldOrd modSection">
      <pc:chgData name="Marie-Pierre Dionne" userId="S::mpdio32@ulaval.ca::15b84201-28d1-4ea6-99bc-9191b0546df0" providerId="AD" clId="Web-{E944C820-151A-7EBB-46C2-9074332845FC}" dt="2025-08-19T21:32:48.648" v="3496" actId="20577"/>
      <pc:docMkLst>
        <pc:docMk/>
      </pc:docMkLst>
      <pc:sldChg chg="modSp">
        <pc:chgData name="Marie-Pierre Dionne" userId="S::mpdio32@ulaval.ca::15b84201-28d1-4ea6-99bc-9191b0546df0" providerId="AD" clId="Web-{E944C820-151A-7EBB-46C2-9074332845FC}" dt="2025-08-19T18:38:02.918" v="1282" actId="20577"/>
        <pc:sldMkLst>
          <pc:docMk/>
          <pc:sldMk cId="1026919676" sldId="368"/>
        </pc:sldMkLst>
      </pc:sldChg>
      <pc:sldChg chg="modSp">
        <pc:chgData name="Marie-Pierre Dionne" userId="S::mpdio32@ulaval.ca::15b84201-28d1-4ea6-99bc-9191b0546df0" providerId="AD" clId="Web-{E944C820-151A-7EBB-46C2-9074332845FC}" dt="2025-08-19T21:32:48.648" v="3496" actId="20577"/>
        <pc:sldMkLst>
          <pc:docMk/>
          <pc:sldMk cId="638603507" sldId="544"/>
        </pc:sldMkLst>
      </pc:sldChg>
      <pc:sldChg chg="del">
        <pc:chgData name="Marie-Pierre Dionne" userId="S::mpdio32@ulaval.ca::15b84201-28d1-4ea6-99bc-9191b0546df0" providerId="AD" clId="Web-{E944C820-151A-7EBB-46C2-9074332845FC}" dt="2025-08-19T21:31:58.429" v="3472"/>
        <pc:sldMkLst>
          <pc:docMk/>
          <pc:sldMk cId="826028295" sldId="549"/>
        </pc:sldMkLst>
      </pc:sldChg>
      <pc:sldChg chg="del">
        <pc:chgData name="Marie-Pierre Dionne" userId="S::mpdio32@ulaval.ca::15b84201-28d1-4ea6-99bc-9191b0546df0" providerId="AD" clId="Web-{E944C820-151A-7EBB-46C2-9074332845FC}" dt="2025-08-19T21:31:59.491" v="3473"/>
        <pc:sldMkLst>
          <pc:docMk/>
          <pc:sldMk cId="48141849" sldId="550"/>
        </pc:sldMkLst>
      </pc:sldChg>
      <pc:sldChg chg="modSp del modCm">
        <pc:chgData name="Marie-Pierre Dionne" userId="S::mpdio32@ulaval.ca::15b84201-28d1-4ea6-99bc-9191b0546df0" providerId="AD" clId="Web-{E944C820-151A-7EBB-46C2-9074332845FC}" dt="2025-08-19T19:26:44.545" v="1974"/>
        <pc:sldMkLst>
          <pc:docMk/>
          <pc:sldMk cId="615455724" sldId="5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-Pierre Dionne" userId="S::mpdio32@ulaval.ca::15b84201-28d1-4ea6-99bc-9191b0546df0" providerId="AD" clId="Web-{E944C820-151A-7EBB-46C2-9074332845FC}" dt="2025-08-19T15:21:14.447" v="314" actId="20577"/>
              <pc2:cmMkLst xmlns:pc2="http://schemas.microsoft.com/office/powerpoint/2019/9/main/command">
                <pc:docMk/>
                <pc:sldMk cId="615455724" sldId="552"/>
                <pc2:cmMk id="{D947CB0D-33A8-4ECE-BA0B-74F3C1A6EC78}"/>
              </pc2:cmMkLst>
            </pc226:cmChg>
          </p:ext>
        </pc:extLst>
      </pc:sldChg>
      <pc:sldChg chg="add del">
        <pc:chgData name="Marie-Pierre Dionne" userId="S::mpdio32@ulaval.ca::15b84201-28d1-4ea6-99bc-9191b0546df0" providerId="AD" clId="Web-{E944C820-151A-7EBB-46C2-9074332845FC}" dt="2025-08-19T21:32:03.601" v="3475"/>
        <pc:sldMkLst>
          <pc:docMk/>
          <pc:sldMk cId="280297942" sldId="553"/>
        </pc:sldMkLst>
      </pc:sldChg>
      <pc:sldChg chg="del">
        <pc:chgData name="Marie-Pierre Dionne" userId="S::mpdio32@ulaval.ca::15b84201-28d1-4ea6-99bc-9191b0546df0" providerId="AD" clId="Web-{E944C820-151A-7EBB-46C2-9074332845FC}" dt="2025-08-19T19:26:54.248" v="1975"/>
        <pc:sldMkLst>
          <pc:docMk/>
          <pc:sldMk cId="3715139217" sldId="556"/>
        </pc:sldMkLst>
      </pc:sldChg>
      <pc:sldChg chg="modSp del ord modCm">
        <pc:chgData name="Marie-Pierre Dionne" userId="S::mpdio32@ulaval.ca::15b84201-28d1-4ea6-99bc-9191b0546df0" providerId="AD" clId="Web-{E944C820-151A-7EBB-46C2-9074332845FC}" dt="2025-08-19T20:49:38.010" v="2344"/>
        <pc:sldMkLst>
          <pc:docMk/>
          <pc:sldMk cId="3727783962" sldId="5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e-Pierre Dionne" userId="S::mpdio32@ulaval.ca::15b84201-28d1-4ea6-99bc-9191b0546df0" providerId="AD" clId="Web-{E944C820-151A-7EBB-46C2-9074332845FC}" dt="2025-08-19T15:29:49.535" v="518" actId="20577"/>
              <pc2:cmMkLst xmlns:pc2="http://schemas.microsoft.com/office/powerpoint/2019/9/main/command">
                <pc:docMk/>
                <pc:sldMk cId="3727783962" sldId="558"/>
                <pc2:cmMk id="{EC7EFFB4-083A-4191-96C7-5FBB9D7D8E2A}"/>
              </pc2:cmMkLst>
            </pc226:cmChg>
          </p:ext>
        </pc:extLst>
      </pc:sldChg>
      <pc:sldChg chg="modSp add del ord">
        <pc:chgData name="Marie-Pierre Dionne" userId="S::mpdio32@ulaval.ca::15b84201-28d1-4ea6-99bc-9191b0546df0" providerId="AD" clId="Web-{E944C820-151A-7EBB-46C2-9074332845FC}" dt="2025-08-19T21:00:04.564" v="2621"/>
        <pc:sldMkLst>
          <pc:docMk/>
          <pc:sldMk cId="1640239688" sldId="559"/>
        </pc:sldMkLst>
      </pc:sldChg>
      <pc:sldChg chg="modSp del ord modNotes">
        <pc:chgData name="Marie-Pierre Dionne" userId="S::mpdio32@ulaval.ca::15b84201-28d1-4ea6-99bc-9191b0546df0" providerId="AD" clId="Web-{E944C820-151A-7EBB-46C2-9074332845FC}" dt="2025-08-19T21:12:03.150" v="2999"/>
        <pc:sldMkLst>
          <pc:docMk/>
          <pc:sldMk cId="227676874" sldId="560"/>
        </pc:sldMkLst>
      </pc:sldChg>
      <pc:sldChg chg="modSp ord">
        <pc:chgData name="Marie-Pierre Dionne" userId="S::mpdio32@ulaval.ca::15b84201-28d1-4ea6-99bc-9191b0546df0" providerId="AD" clId="Web-{E944C820-151A-7EBB-46C2-9074332845FC}" dt="2025-08-19T21:31:32.913" v="3470" actId="20577"/>
        <pc:sldMkLst>
          <pc:docMk/>
          <pc:sldMk cId="2359108434" sldId="561"/>
        </pc:sldMkLst>
      </pc:sldChg>
      <pc:sldChg chg="modSp add del replId">
        <pc:chgData name="Marie-Pierre Dionne" userId="S::mpdio32@ulaval.ca::15b84201-28d1-4ea6-99bc-9191b0546df0" providerId="AD" clId="Web-{E944C820-151A-7EBB-46C2-9074332845FC}" dt="2025-08-19T20:05:06.160" v="1979"/>
        <pc:sldMkLst>
          <pc:docMk/>
          <pc:sldMk cId="3030327722" sldId="563"/>
        </pc:sldMkLst>
      </pc:sldChg>
      <pc:sldChg chg="addSp delSp modSp new add del">
        <pc:chgData name="Marie-Pierre Dionne" userId="S::mpdio32@ulaval.ca::15b84201-28d1-4ea6-99bc-9191b0546df0" providerId="AD" clId="Web-{E944C820-151A-7EBB-46C2-9074332845FC}" dt="2025-08-19T21:20:25.499" v="3210"/>
        <pc:sldMkLst>
          <pc:docMk/>
          <pc:sldMk cId="1308341056" sldId="564"/>
        </pc:sldMkLst>
        <pc:spChg chg="mod">
          <ac:chgData name="Marie-Pierre Dionne" userId="S::mpdio32@ulaval.ca::15b84201-28d1-4ea6-99bc-9191b0546df0" providerId="AD" clId="Web-{E944C820-151A-7EBB-46C2-9074332845FC}" dt="2025-08-19T18:42:00.905" v="1321" actId="20577"/>
          <ac:spMkLst>
            <pc:docMk/>
            <pc:sldMk cId="1308341056" sldId="564"/>
            <ac:spMk id="2" creationId="{5342B222-3280-6B4B-540E-4DBF114839DF}"/>
          </ac:spMkLst>
        </pc:spChg>
        <pc:spChg chg="mod">
          <ac:chgData name="Marie-Pierre Dionne" userId="S::mpdio32@ulaval.ca::15b84201-28d1-4ea6-99bc-9191b0546df0" providerId="AD" clId="Web-{E944C820-151A-7EBB-46C2-9074332845FC}" dt="2025-08-19T19:20:19.212" v="1765" actId="20577"/>
          <ac:spMkLst>
            <pc:docMk/>
            <pc:sldMk cId="1308341056" sldId="564"/>
            <ac:spMk id="7" creationId="{3A89B715-7FE9-EB4C-2DAC-95ED953330B2}"/>
          </ac:spMkLst>
        </pc:spChg>
        <pc:spChg chg="mod">
          <ac:chgData name="Marie-Pierre Dionne" userId="S::mpdio32@ulaval.ca::15b84201-28d1-4ea6-99bc-9191b0546df0" providerId="AD" clId="Web-{E944C820-151A-7EBB-46C2-9074332845FC}" dt="2025-08-19T21:20:25.499" v="3210"/>
          <ac:spMkLst>
            <pc:docMk/>
            <pc:sldMk cId="1308341056" sldId="564"/>
            <ac:spMk id="8" creationId="{3EFE2B67-1A87-38AE-5132-471E9C1A9247}"/>
          </ac:spMkLst>
        </pc:spChg>
      </pc:sldChg>
      <pc:sldChg chg="modSp add replId">
        <pc:chgData name="Marie-Pierre Dionne" userId="S::mpdio32@ulaval.ca::15b84201-28d1-4ea6-99bc-9191b0546df0" providerId="AD" clId="Web-{E944C820-151A-7EBB-46C2-9074332845FC}" dt="2025-08-19T21:24:52.768" v="3371" actId="20577"/>
        <pc:sldMkLst>
          <pc:docMk/>
          <pc:sldMk cId="2950725313" sldId="565"/>
        </pc:sldMkLst>
      </pc:sldChg>
      <pc:sldChg chg="modSp add replId">
        <pc:chgData name="Marie-Pierre Dionne" userId="S::mpdio32@ulaval.ca::15b84201-28d1-4ea6-99bc-9191b0546df0" providerId="AD" clId="Web-{E944C820-151A-7EBB-46C2-9074332845FC}" dt="2025-08-19T21:00:11.830" v="2627" actId="20577"/>
        <pc:sldMkLst>
          <pc:docMk/>
          <pc:sldMk cId="1763342316" sldId="566"/>
        </pc:sldMkLst>
      </pc:sldChg>
      <pc:sldChg chg="modSp add replId">
        <pc:chgData name="Marie-Pierre Dionne" userId="S::mpdio32@ulaval.ca::15b84201-28d1-4ea6-99bc-9191b0546df0" providerId="AD" clId="Web-{E944C820-151A-7EBB-46C2-9074332845FC}" dt="2025-08-19T21:15:26.090" v="3026" actId="20577"/>
        <pc:sldMkLst>
          <pc:docMk/>
          <pc:sldMk cId="866490070" sldId="567"/>
        </pc:sldMkLst>
      </pc:sldChg>
      <pc:sldChg chg="modSp add del replId">
        <pc:chgData name="Marie-Pierre Dionne" userId="S::mpdio32@ulaval.ca::15b84201-28d1-4ea6-99bc-9191b0546df0" providerId="AD" clId="Web-{E944C820-151A-7EBB-46C2-9074332845FC}" dt="2025-08-19T21:31:33.616" v="3471"/>
        <pc:sldMkLst>
          <pc:docMk/>
          <pc:sldMk cId="3295849648" sldId="568"/>
        </pc:sldMkLst>
      </pc:sldChg>
    </pc:docChg>
  </pc:docChgLst>
  <pc:docChgLst>
    <pc:chgData name="Marie-Pierre Dionne" userId="15b84201-28d1-4ea6-99bc-9191b0546df0" providerId="ADAL" clId="{EC60DD64-6EEC-4818-A4A6-0520BE278447}"/>
    <pc:docChg chg="undo custSel addSld delSld modSld sldOrd modSection">
      <pc:chgData name="Marie-Pierre Dionne" userId="15b84201-28d1-4ea6-99bc-9191b0546df0" providerId="ADAL" clId="{EC60DD64-6EEC-4818-A4A6-0520BE278447}" dt="2025-06-13T15:56:35.252" v="4771" actId="20578"/>
      <pc:docMkLst>
        <pc:docMk/>
      </pc:docMkLst>
      <pc:sldChg chg="ord">
        <pc:chgData name="Marie-Pierre Dionne" userId="15b84201-28d1-4ea6-99bc-9191b0546df0" providerId="ADAL" clId="{EC60DD64-6EEC-4818-A4A6-0520BE278447}" dt="2025-06-13T15:56:35.252" v="4771" actId="20578"/>
        <pc:sldMkLst>
          <pc:docMk/>
          <pc:sldMk cId="2403943710" sldId="326"/>
        </pc:sldMkLst>
      </pc:sldChg>
      <pc:sldChg chg="modNotesTx">
        <pc:chgData name="Marie-Pierre Dionne" userId="15b84201-28d1-4ea6-99bc-9191b0546df0" providerId="ADAL" clId="{EC60DD64-6EEC-4818-A4A6-0520BE278447}" dt="2025-06-13T15:19:34.283" v="3051" actId="20577"/>
        <pc:sldMkLst>
          <pc:docMk/>
          <pc:sldMk cId="1026919676" sldId="368"/>
        </pc:sldMkLst>
      </pc:sldChg>
      <pc:sldChg chg="del mod modShow">
        <pc:chgData name="Marie-Pierre Dionne" userId="15b84201-28d1-4ea6-99bc-9191b0546df0" providerId="ADAL" clId="{EC60DD64-6EEC-4818-A4A6-0520BE278447}" dt="2025-06-13T15:56:22.937" v="4758" actId="47"/>
        <pc:sldMkLst>
          <pc:docMk/>
          <pc:sldMk cId="211827512" sldId="370"/>
        </pc:sldMkLst>
      </pc:sldChg>
      <pc:sldChg chg="del mod modShow">
        <pc:chgData name="Marie-Pierre Dionne" userId="15b84201-28d1-4ea6-99bc-9191b0546df0" providerId="ADAL" clId="{EC60DD64-6EEC-4818-A4A6-0520BE278447}" dt="2025-06-13T15:56:24.863" v="4760" actId="47"/>
        <pc:sldMkLst>
          <pc:docMk/>
          <pc:sldMk cId="3639148920" sldId="371"/>
        </pc:sldMkLst>
      </pc:sldChg>
      <pc:sldChg chg="del mod modShow">
        <pc:chgData name="Marie-Pierre Dionne" userId="15b84201-28d1-4ea6-99bc-9191b0546df0" providerId="ADAL" clId="{EC60DD64-6EEC-4818-A4A6-0520BE278447}" dt="2025-06-13T15:56:26.442" v="4761" actId="47"/>
        <pc:sldMkLst>
          <pc:docMk/>
          <pc:sldMk cId="4150552992" sldId="380"/>
        </pc:sldMkLst>
      </pc:sldChg>
      <pc:sldChg chg="del mod modShow">
        <pc:chgData name="Marie-Pierre Dionne" userId="15b84201-28d1-4ea6-99bc-9191b0546df0" providerId="ADAL" clId="{EC60DD64-6EEC-4818-A4A6-0520BE278447}" dt="2025-06-13T15:56:27.873" v="4763" actId="47"/>
        <pc:sldMkLst>
          <pc:docMk/>
          <pc:sldMk cId="29257776" sldId="382"/>
        </pc:sldMkLst>
      </pc:sldChg>
      <pc:sldChg chg="del mod modShow">
        <pc:chgData name="Marie-Pierre Dionne" userId="15b84201-28d1-4ea6-99bc-9191b0546df0" providerId="ADAL" clId="{EC60DD64-6EEC-4818-A4A6-0520BE278447}" dt="2025-06-13T15:56:29.532" v="4766" actId="47"/>
        <pc:sldMkLst>
          <pc:docMk/>
          <pc:sldMk cId="3120414619" sldId="384"/>
        </pc:sldMkLst>
      </pc:sldChg>
      <pc:sldChg chg="del mod modShow">
        <pc:chgData name="Marie-Pierre Dionne" userId="15b84201-28d1-4ea6-99bc-9191b0546df0" providerId="ADAL" clId="{EC60DD64-6EEC-4818-A4A6-0520BE278447}" dt="2025-06-13T15:56:30.087" v="4767" actId="47"/>
        <pc:sldMkLst>
          <pc:docMk/>
          <pc:sldMk cId="3738198922" sldId="385"/>
        </pc:sldMkLst>
      </pc:sldChg>
      <pc:sldChg chg="ord">
        <pc:chgData name="Marie-Pierre Dionne" userId="15b84201-28d1-4ea6-99bc-9191b0546df0" providerId="ADAL" clId="{EC60DD64-6EEC-4818-A4A6-0520BE278447}" dt="2025-06-13T15:52:14.555" v="4604"/>
        <pc:sldMkLst>
          <pc:docMk/>
          <pc:sldMk cId="641657383" sldId="390"/>
        </pc:sldMkLst>
      </pc:sldChg>
      <pc:sldChg chg="del mod modShow">
        <pc:chgData name="Marie-Pierre Dionne" userId="15b84201-28d1-4ea6-99bc-9191b0546df0" providerId="ADAL" clId="{EC60DD64-6EEC-4818-A4A6-0520BE278447}" dt="2025-06-13T15:56:21.719" v="4757" actId="47"/>
        <pc:sldMkLst>
          <pc:docMk/>
          <pc:sldMk cId="96027357" sldId="392"/>
        </pc:sldMkLst>
      </pc:sldChg>
      <pc:sldChg chg="del mod modShow">
        <pc:chgData name="Marie-Pierre Dionne" userId="15b84201-28d1-4ea6-99bc-9191b0546df0" providerId="ADAL" clId="{EC60DD64-6EEC-4818-A4A6-0520BE278447}" dt="2025-06-13T15:56:28.876" v="4765" actId="47"/>
        <pc:sldMkLst>
          <pc:docMk/>
          <pc:sldMk cId="2495117901" sldId="395"/>
        </pc:sldMkLst>
      </pc:sldChg>
      <pc:sldChg chg="del ord">
        <pc:chgData name="Marie-Pierre Dionne" userId="15b84201-28d1-4ea6-99bc-9191b0546df0" providerId="ADAL" clId="{EC60DD64-6EEC-4818-A4A6-0520BE278447}" dt="2025-06-13T15:27:18.499" v="3703" actId="47"/>
        <pc:sldMkLst>
          <pc:docMk/>
          <pc:sldMk cId="2639564385" sldId="396"/>
        </pc:sldMkLst>
      </pc:sldChg>
      <pc:sldChg chg="ord">
        <pc:chgData name="Marie-Pierre Dionne" userId="15b84201-28d1-4ea6-99bc-9191b0546df0" providerId="ADAL" clId="{EC60DD64-6EEC-4818-A4A6-0520BE278447}" dt="2025-06-13T15:52:35.929" v="4606"/>
        <pc:sldMkLst>
          <pc:docMk/>
          <pc:sldMk cId="2705573239" sldId="535"/>
        </pc:sldMkLst>
      </pc:sldChg>
      <pc:sldChg chg="modSp mod modNotesTx">
        <pc:chgData name="Marie-Pierre Dionne" userId="15b84201-28d1-4ea6-99bc-9191b0546df0" providerId="ADAL" clId="{EC60DD64-6EEC-4818-A4A6-0520BE278447}" dt="2025-06-13T15:19:26.594" v="3050" actId="20577"/>
        <pc:sldMkLst>
          <pc:docMk/>
          <pc:sldMk cId="439569236" sldId="536"/>
        </pc:sldMkLst>
      </pc:sldChg>
      <pc:sldChg chg="del mod modShow">
        <pc:chgData name="Marie-Pierre Dionne" userId="15b84201-28d1-4ea6-99bc-9191b0546df0" providerId="ADAL" clId="{EC60DD64-6EEC-4818-A4A6-0520BE278447}" dt="2025-06-13T15:56:28.403" v="4764" actId="47"/>
        <pc:sldMkLst>
          <pc:docMk/>
          <pc:sldMk cId="4101317373" sldId="537"/>
        </pc:sldMkLst>
      </pc:sldChg>
      <pc:sldChg chg="del mod modShow">
        <pc:chgData name="Marie-Pierre Dionne" userId="15b84201-28d1-4ea6-99bc-9191b0546df0" providerId="ADAL" clId="{EC60DD64-6EEC-4818-A4A6-0520BE278447}" dt="2025-06-13T15:56:27.377" v="4762" actId="47"/>
        <pc:sldMkLst>
          <pc:docMk/>
          <pc:sldMk cId="765059597" sldId="539"/>
        </pc:sldMkLst>
      </pc:sldChg>
      <pc:sldChg chg="del mod modShow">
        <pc:chgData name="Marie-Pierre Dionne" userId="15b84201-28d1-4ea6-99bc-9191b0546df0" providerId="ADAL" clId="{EC60DD64-6EEC-4818-A4A6-0520BE278447}" dt="2025-06-13T15:56:30.662" v="4768" actId="47"/>
        <pc:sldMkLst>
          <pc:docMk/>
          <pc:sldMk cId="2552665093" sldId="540"/>
        </pc:sldMkLst>
      </pc:sldChg>
      <pc:sldChg chg="del mod modShow">
        <pc:chgData name="Marie-Pierre Dionne" userId="15b84201-28d1-4ea6-99bc-9191b0546df0" providerId="ADAL" clId="{EC60DD64-6EEC-4818-A4A6-0520BE278447}" dt="2025-06-13T15:56:31.106" v="4769" actId="47"/>
        <pc:sldMkLst>
          <pc:docMk/>
          <pc:sldMk cId="3680886378" sldId="541"/>
        </pc:sldMkLst>
      </pc:sldChg>
      <pc:sldChg chg="del mod modShow">
        <pc:chgData name="Marie-Pierre Dionne" userId="15b84201-28d1-4ea6-99bc-9191b0546df0" providerId="ADAL" clId="{EC60DD64-6EEC-4818-A4A6-0520BE278447}" dt="2025-06-13T15:56:31.706" v="4770" actId="47"/>
        <pc:sldMkLst>
          <pc:docMk/>
          <pc:sldMk cId="1108007555" sldId="542"/>
        </pc:sldMkLst>
      </pc:sldChg>
      <pc:sldChg chg="del mod ord modShow">
        <pc:chgData name="Marie-Pierre Dionne" userId="15b84201-28d1-4ea6-99bc-9191b0546df0" providerId="ADAL" clId="{EC60DD64-6EEC-4818-A4A6-0520BE278447}" dt="2025-06-13T15:56:18.473" v="4756" actId="47"/>
        <pc:sldMkLst>
          <pc:docMk/>
          <pc:sldMk cId="943568941" sldId="543"/>
        </pc:sldMkLst>
      </pc:sldChg>
      <pc:sldChg chg="ord">
        <pc:chgData name="Marie-Pierre Dionne" userId="15b84201-28d1-4ea6-99bc-9191b0546df0" providerId="ADAL" clId="{EC60DD64-6EEC-4818-A4A6-0520BE278447}" dt="2025-06-13T15:52:47.397" v="4608"/>
        <pc:sldMkLst>
          <pc:docMk/>
          <pc:sldMk cId="638603507" sldId="544"/>
        </pc:sldMkLst>
      </pc:sldChg>
      <pc:sldChg chg="del mod modShow">
        <pc:chgData name="Marie-Pierre Dionne" userId="15b84201-28d1-4ea6-99bc-9191b0546df0" providerId="ADAL" clId="{EC60DD64-6EEC-4818-A4A6-0520BE278447}" dt="2025-06-13T15:56:23.943" v="4759" actId="47"/>
        <pc:sldMkLst>
          <pc:docMk/>
          <pc:sldMk cId="1827725025" sldId="545"/>
        </pc:sldMkLst>
      </pc:sldChg>
      <pc:sldChg chg="del ord">
        <pc:chgData name="Marie-Pierre Dionne" userId="15b84201-28d1-4ea6-99bc-9191b0546df0" providerId="ADAL" clId="{EC60DD64-6EEC-4818-A4A6-0520BE278447}" dt="2025-06-13T15:27:10.965" v="3702" actId="47"/>
        <pc:sldMkLst>
          <pc:docMk/>
          <pc:sldMk cId="1154389750" sldId="546"/>
        </pc:sldMkLst>
      </pc:sldChg>
      <pc:sldChg chg="addSp delSp modSp new mod ord modClrScheme chgLayout modNotesTx">
        <pc:chgData name="Marie-Pierre Dionne" userId="15b84201-28d1-4ea6-99bc-9191b0546df0" providerId="ADAL" clId="{EC60DD64-6EEC-4818-A4A6-0520BE278447}" dt="2025-06-13T14:45:22.056" v="526" actId="1076"/>
        <pc:sldMkLst>
          <pc:docMk/>
          <pc:sldMk cId="1976423497" sldId="547"/>
        </pc:sldMkLst>
      </pc:sldChg>
      <pc:sldChg chg="addSp delSp modSp new mod ord modNotesTx">
        <pc:chgData name="Marie-Pierre Dionne" userId="15b84201-28d1-4ea6-99bc-9191b0546df0" providerId="ADAL" clId="{EC60DD64-6EEC-4818-A4A6-0520BE278447}" dt="2025-06-13T14:45:28.647" v="528"/>
        <pc:sldMkLst>
          <pc:docMk/>
          <pc:sldMk cId="784230036" sldId="548"/>
        </pc:sldMkLst>
      </pc:sldChg>
      <pc:sldChg chg="addSp modSp add mod ord modNotesTx">
        <pc:chgData name="Marie-Pierre Dionne" userId="15b84201-28d1-4ea6-99bc-9191b0546df0" providerId="ADAL" clId="{EC60DD64-6EEC-4818-A4A6-0520BE278447}" dt="2025-06-13T15:42:07.505" v="4176" actId="1035"/>
        <pc:sldMkLst>
          <pc:docMk/>
          <pc:sldMk cId="826028295" sldId="549"/>
        </pc:sldMkLst>
      </pc:sldChg>
      <pc:sldChg chg="addSp modSp add mod modNotesTx">
        <pc:chgData name="Marie-Pierre Dionne" userId="15b84201-28d1-4ea6-99bc-9191b0546df0" providerId="ADAL" clId="{EC60DD64-6EEC-4818-A4A6-0520BE278447}" dt="2025-06-13T15:40:52.924" v="4125" actId="20577"/>
        <pc:sldMkLst>
          <pc:docMk/>
          <pc:sldMk cId="48141849" sldId="550"/>
        </pc:sldMkLst>
      </pc:sldChg>
      <pc:sldChg chg="delSp modSp add del mod modNotesTx">
        <pc:chgData name="Marie-Pierre Dionne" userId="15b84201-28d1-4ea6-99bc-9191b0546df0" providerId="ADAL" clId="{EC60DD64-6EEC-4818-A4A6-0520BE278447}" dt="2025-06-13T15:26:13.556" v="3701" actId="47"/>
        <pc:sldMkLst>
          <pc:docMk/>
          <pc:sldMk cId="1748129021" sldId="551"/>
        </pc:sldMkLst>
      </pc:sldChg>
      <pc:sldChg chg="modSp add mod ord">
        <pc:chgData name="Marie-Pierre Dionne" userId="15b84201-28d1-4ea6-99bc-9191b0546df0" providerId="ADAL" clId="{EC60DD64-6EEC-4818-A4A6-0520BE278447}" dt="2025-06-13T15:55:33.502" v="4753" actId="1076"/>
        <pc:sldMkLst>
          <pc:docMk/>
          <pc:sldMk cId="615455724" sldId="552"/>
        </pc:sldMkLst>
      </pc:sldChg>
      <pc:sldChg chg="delSp modSp add mod modNotesTx">
        <pc:chgData name="Marie-Pierre Dionne" userId="15b84201-28d1-4ea6-99bc-9191b0546df0" providerId="ADAL" clId="{EC60DD64-6EEC-4818-A4A6-0520BE278447}" dt="2025-06-13T15:55:11.606" v="4750" actId="20577"/>
        <pc:sldMkLst>
          <pc:docMk/>
          <pc:sldMk cId="280297942" sldId="553"/>
        </pc:sldMkLst>
      </pc:sldChg>
    </pc:docChg>
  </pc:docChgLst>
  <pc:docChgLst>
    <pc:chgData name="Marie-Pierre Dionne" userId="S::mpdio32@ulaval.ca::15b84201-28d1-4ea6-99bc-9191b0546df0" providerId="AD" clId="Web-{10D475E1-49C3-32A4-8FA2-838A9508DDD9}"/>
    <pc:docChg chg="modSld">
      <pc:chgData name="Marie-Pierre Dionne" userId="S::mpdio32@ulaval.ca::15b84201-28d1-4ea6-99bc-9191b0546df0" providerId="AD" clId="Web-{10D475E1-49C3-32A4-8FA2-838A9508DDD9}" dt="2025-06-13T14:21:24.211" v="62" actId="20577"/>
      <pc:docMkLst>
        <pc:docMk/>
      </pc:docMkLst>
      <pc:sldChg chg="modSp">
        <pc:chgData name="Marie-Pierre Dionne" userId="S::mpdio32@ulaval.ca::15b84201-28d1-4ea6-99bc-9191b0546df0" providerId="AD" clId="Web-{10D475E1-49C3-32A4-8FA2-838A9508DDD9}" dt="2025-06-13T14:18:58.988" v="14" actId="20577"/>
        <pc:sldMkLst>
          <pc:docMk/>
          <pc:sldMk cId="2058350925" sldId="3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90202-96AE-4A57-92F4-BCC4E233BC9D}" type="datetimeFigureOut">
              <a:rPr lang="fr-CA" smtClean="0"/>
              <a:t>2025-10-01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FAE4C-D2E3-4D9F-91DA-38777069F9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312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A30D5-3BB1-EB43-70E9-9725C3374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AA528C-D2DD-4486-298C-0DB6A7BB6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6A9A56F-2021-757C-54DD-337655FE6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>
                <a:ea typeface="Calibri"/>
                <a:cs typeface="Calibri"/>
              </a:rPr>
              <a:t>Structure de la présentation</a:t>
            </a:r>
          </a:p>
          <a:p>
            <a:endParaRPr lang="fr-CA">
              <a:ea typeface="Calibri"/>
              <a:cs typeface="Calibri"/>
            </a:endParaRPr>
          </a:p>
          <a:p>
            <a:r>
              <a:rPr lang="fr-CA">
                <a:ea typeface="Calibri"/>
                <a:cs typeface="Calibri"/>
              </a:rPr>
              <a:t>Section gauche: Rappel des obligations</a:t>
            </a:r>
          </a:p>
          <a:p>
            <a:r>
              <a:rPr lang="fr-CA">
                <a:ea typeface="Calibri"/>
                <a:cs typeface="Calibri"/>
              </a:rPr>
              <a:t>Section de droite: Questions et réflexion pour autodiagnostic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518C59-8047-A1AB-3332-826B96E82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FAE4C-D2E3-4D9F-91DA-38777069F917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85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Comment utiliser cette présentation</a:t>
            </a:r>
          </a:p>
          <a:p>
            <a:endParaRPr lang="fr-CA"/>
          </a:p>
          <a:p>
            <a:r>
              <a:rPr lang="fr-CA"/>
              <a:t>Elle se divise en deux temps.</a:t>
            </a:r>
          </a:p>
          <a:p>
            <a:endParaRPr lang="fr-CA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/>
              <a:t>Première partie (Durée entre 5 à 10 minutes)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/>
              <a:t>Objectif: Rappel des notions de base de la formation en ligne obligatoire sur la PRP.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/>
              <a:t>Deuxième partie (Durée variable avec vos équipes, prévoir au moins 30 minutes)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/>
              <a:t>Objectif: Se mettre en action avec votre équipe. Revoir les processus pour chaque cycle de vie des renseignements personnels. Établir un plan d’action pour améliorer les processus.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FAE4C-D2E3-4D9F-91DA-38777069F917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03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01F18-8E6A-305C-3DDA-241B0E7FF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FB5BB60-E12B-5108-A3D8-FD8344738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0502DCE-62F4-6A20-7F77-D353E42B1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E706E7-727D-7109-71B4-49402B9A2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FAE4C-D2E3-4D9F-91DA-38777069F917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77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Thomas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FAE4C-D2E3-4D9F-91DA-38777069F917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760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fond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89FD98-CF7C-0746-803B-4FAB7F740B82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C2CEB5-1B92-B748-B420-2E3C97B0F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4000"/>
            <a:ext cx="6858000" cy="17907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A9BCC76-AE05-3E45-8E43-BB27AC6066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250000"/>
            <a:ext cx="6858000" cy="63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/>
              <a:t>Sous-titre (optionnel)</a:t>
            </a:r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6F11704-79A4-9C4C-AAE2-5FABAA91CE0E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009900"/>
            <a:ext cx="939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E6271EA-BA43-3148-852E-A6CDB63BA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3094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Présenté par Prénom Nom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D8EA5844-F2C6-0E43-BE17-3F302E3E2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660384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134204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928B9E-E18F-5243-865D-D08488133E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kern="1000" cap="all" baseline="0">
                <a:solidFill>
                  <a:schemeClr val="accent6"/>
                </a:solidFill>
                <a:latin typeface="Overpass" pitchFamily="2" charset="77"/>
              </a:defRPr>
            </a:lvl1pPr>
          </a:lstStyle>
          <a:p>
            <a:r>
              <a:rPr lang="fr-CA"/>
              <a:t>AJOUTER LE Titre </a:t>
            </a:r>
            <a:br>
              <a:rPr lang="fr-CA"/>
            </a:br>
            <a:r>
              <a:rPr lang="fr-CA"/>
              <a:t>de la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0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E169AAD-ADCF-7244-B5B9-5A69DDA1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6" y="630000"/>
            <a:ext cx="7333744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84438B0B-710D-AD46-AC88-B42C2D436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400" y="1069200"/>
            <a:ext cx="7333744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/>
              <a:t>Sous-titre (optionnel)</a:t>
            </a:r>
            <a:endParaRPr lang="fr-FR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B6D61975-162C-3449-A872-C0F1D5BA91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0400" y="1843200"/>
            <a:ext cx="2192337" cy="27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="1" i="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0" indent="0">
              <a:spcBef>
                <a:spcPts val="4"/>
              </a:spcBef>
              <a:buFontTx/>
              <a:buNone/>
              <a:defRPr sz="1600" baseline="0">
                <a:latin typeface="Overpass Light" pitchFamily="2" charset="77"/>
              </a:defRPr>
            </a:lvl2pPr>
            <a:lvl3pPr marL="914400" indent="0">
              <a:buFontTx/>
              <a:buNone/>
              <a:defRPr sz="1600" baseline="0">
                <a:latin typeface="Overpass" pitchFamily="2" charset="77"/>
              </a:defRPr>
            </a:lvl3pPr>
            <a:lvl4pPr marL="1371600" indent="0">
              <a:buFontTx/>
              <a:buNone/>
              <a:defRPr sz="1600" baseline="0">
                <a:latin typeface="Overpass" pitchFamily="2" charset="77"/>
              </a:defRPr>
            </a:lvl4pPr>
            <a:lvl5pPr marL="1828800" indent="0">
              <a:buFontTx/>
              <a:buNone/>
              <a:defRPr sz="1600" baseline="0">
                <a:latin typeface="Overpass" pitchFamily="2" charset="77"/>
              </a:defRPr>
            </a:lvl5pPr>
          </a:lstStyle>
          <a:p>
            <a:pPr lvl="0"/>
            <a:r>
              <a:rPr lang="fr-CA"/>
              <a:t>Sous-titre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A6F53904-FF21-DD42-B056-630BD2EF8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8800" y="1843089"/>
            <a:ext cx="2192337" cy="27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="1" i="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0" indent="0">
              <a:spcBef>
                <a:spcPts val="4"/>
              </a:spcBef>
              <a:buFontTx/>
              <a:buNone/>
              <a:defRPr sz="1600" baseline="0">
                <a:latin typeface="Overpass Light" pitchFamily="2" charset="77"/>
              </a:defRPr>
            </a:lvl2pPr>
            <a:lvl3pPr marL="914400" indent="0">
              <a:buFontTx/>
              <a:buNone/>
              <a:defRPr sz="1600" baseline="0">
                <a:latin typeface="Overpass" pitchFamily="2" charset="77"/>
              </a:defRPr>
            </a:lvl3pPr>
            <a:lvl4pPr marL="1371600" indent="0">
              <a:buFontTx/>
              <a:buNone/>
              <a:defRPr sz="1600" baseline="0">
                <a:latin typeface="Overpass" pitchFamily="2" charset="77"/>
              </a:defRPr>
            </a:lvl4pPr>
            <a:lvl5pPr marL="1828800" indent="0">
              <a:buFontTx/>
              <a:buNone/>
              <a:defRPr sz="1600" baseline="0">
                <a:latin typeface="Overpass" pitchFamily="2" charset="77"/>
              </a:defRPr>
            </a:lvl5pPr>
          </a:lstStyle>
          <a:p>
            <a:pPr lvl="0"/>
            <a:r>
              <a:rPr lang="fr-CA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2B6130CA-8068-F943-A72F-AE39D1F0AC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1200" y="1843088"/>
            <a:ext cx="2192337" cy="27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="1" i="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0" indent="0">
              <a:spcBef>
                <a:spcPts val="4"/>
              </a:spcBef>
              <a:buFontTx/>
              <a:buNone/>
              <a:defRPr sz="1600" baseline="0">
                <a:latin typeface="Overpass Light" pitchFamily="2" charset="77"/>
              </a:defRPr>
            </a:lvl2pPr>
            <a:lvl3pPr marL="914400" indent="0">
              <a:buFontTx/>
              <a:buNone/>
              <a:defRPr sz="1600" baseline="0">
                <a:latin typeface="Overpass" pitchFamily="2" charset="77"/>
              </a:defRPr>
            </a:lvl3pPr>
            <a:lvl4pPr marL="1371600" indent="0">
              <a:buFontTx/>
              <a:buNone/>
              <a:defRPr sz="1600" baseline="0">
                <a:latin typeface="Overpass" pitchFamily="2" charset="77"/>
              </a:defRPr>
            </a:lvl4pPr>
            <a:lvl5pPr marL="1828800" indent="0">
              <a:buFontTx/>
              <a:buNone/>
              <a:defRPr sz="1600" baseline="0">
                <a:latin typeface="Overpass" pitchFamily="2" charset="77"/>
              </a:defRPr>
            </a:lvl5pPr>
          </a:lstStyle>
          <a:p>
            <a:pPr lvl="0"/>
            <a:r>
              <a:rPr lang="fr-CA"/>
              <a:t>Sous-titre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219111F-23A7-8F44-964B-D37D4709DD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400" y="2112963"/>
            <a:ext cx="2192337" cy="2162475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err="1"/>
              <a:t>Sit</a:t>
            </a:r>
            <a:r>
              <a:rPr lang="fr-CA"/>
              <a:t> </a:t>
            </a:r>
            <a:r>
              <a:rPr lang="fr-CA" err="1"/>
              <a:t>amet</a:t>
            </a:r>
            <a:r>
              <a:rPr lang="fr-CA"/>
              <a:t>, </a:t>
            </a:r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elit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allaqua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, </a:t>
            </a:r>
            <a:r>
              <a:rPr lang="fr-CA" err="1"/>
              <a:t>quis</a:t>
            </a:r>
            <a:r>
              <a:rPr lang="fr-CA"/>
              <a:t> </a:t>
            </a:r>
            <a:r>
              <a:rPr lang="fr-CA" err="1"/>
              <a:t>nostrud</a:t>
            </a:r>
            <a:r>
              <a:rPr lang="fr-CA"/>
              <a:t> </a:t>
            </a:r>
            <a:r>
              <a:rPr lang="fr-CA" err="1"/>
              <a:t>exercitation</a:t>
            </a:r>
            <a:r>
              <a:rPr lang="fr-CA"/>
              <a:t> </a:t>
            </a:r>
            <a:r>
              <a:rPr lang="fr-CA" err="1"/>
              <a:t>ullamco</a:t>
            </a:r>
            <a:r>
              <a:rPr lang="fr-CA"/>
              <a:t>.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94094D36-7818-F740-ADF3-A006C133E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8800" y="2112963"/>
            <a:ext cx="2192337" cy="2162475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err="1"/>
              <a:t>Sit</a:t>
            </a:r>
            <a:r>
              <a:rPr lang="fr-CA"/>
              <a:t> </a:t>
            </a:r>
            <a:r>
              <a:rPr lang="fr-CA" err="1"/>
              <a:t>amet</a:t>
            </a:r>
            <a:r>
              <a:rPr lang="fr-CA"/>
              <a:t>, </a:t>
            </a:r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elit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allaqua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, </a:t>
            </a:r>
            <a:r>
              <a:rPr lang="fr-CA" err="1"/>
              <a:t>quis</a:t>
            </a:r>
            <a:r>
              <a:rPr lang="fr-CA"/>
              <a:t> </a:t>
            </a:r>
            <a:r>
              <a:rPr lang="fr-CA" err="1"/>
              <a:t>nostrud</a:t>
            </a:r>
            <a:r>
              <a:rPr lang="fr-CA"/>
              <a:t> </a:t>
            </a:r>
            <a:r>
              <a:rPr lang="fr-CA" err="1"/>
              <a:t>exercitation</a:t>
            </a:r>
            <a:r>
              <a:rPr lang="fr-CA"/>
              <a:t> </a:t>
            </a:r>
            <a:r>
              <a:rPr lang="fr-CA" err="1"/>
              <a:t>ullamco</a:t>
            </a:r>
            <a:r>
              <a:rPr lang="fr-CA"/>
              <a:t>.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36BCDF6F-E1E7-6143-8FE4-D311B90FC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1200" y="2112963"/>
            <a:ext cx="2192337" cy="2162475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err="1"/>
              <a:t>Sit</a:t>
            </a:r>
            <a:r>
              <a:rPr lang="fr-CA"/>
              <a:t> </a:t>
            </a:r>
            <a:r>
              <a:rPr lang="fr-CA" err="1"/>
              <a:t>amet</a:t>
            </a:r>
            <a:r>
              <a:rPr lang="fr-CA"/>
              <a:t>, </a:t>
            </a:r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elit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allaqua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, </a:t>
            </a:r>
            <a:r>
              <a:rPr lang="fr-CA" err="1"/>
              <a:t>quis</a:t>
            </a:r>
            <a:r>
              <a:rPr lang="fr-CA"/>
              <a:t> </a:t>
            </a:r>
            <a:r>
              <a:rPr lang="fr-CA" err="1"/>
              <a:t>nostrud</a:t>
            </a:r>
            <a:r>
              <a:rPr lang="fr-CA"/>
              <a:t> </a:t>
            </a:r>
            <a:r>
              <a:rPr lang="fr-CA" err="1"/>
              <a:t>exercitation</a:t>
            </a:r>
            <a:r>
              <a:rPr lang="fr-CA"/>
              <a:t> </a:t>
            </a:r>
            <a:r>
              <a:rPr lang="fr-CA" err="1"/>
              <a:t>ullamco</a:t>
            </a:r>
            <a:r>
              <a:rPr lang="fr-CA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358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photo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9365E54B-E437-4543-8343-112C8073A8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88566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DB80027-FC53-324E-8103-74AD8AA58F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2080800"/>
            <a:ext cx="2545978" cy="22564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err="1"/>
              <a:t>Sit</a:t>
            </a:r>
            <a:r>
              <a:rPr lang="fr-CA"/>
              <a:t> </a:t>
            </a:r>
            <a:r>
              <a:rPr lang="fr-CA" err="1"/>
              <a:t>amet</a:t>
            </a:r>
            <a:r>
              <a:rPr lang="fr-CA"/>
              <a:t>, </a:t>
            </a:r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alit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allagua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, </a:t>
            </a:r>
            <a:r>
              <a:rPr lang="fr-CA" err="1"/>
              <a:t>quis</a:t>
            </a:r>
            <a:r>
              <a:rPr lang="fr-CA"/>
              <a:t> </a:t>
            </a:r>
            <a:r>
              <a:rPr lang="fr-CA" err="1"/>
              <a:t>nostrud</a:t>
            </a:r>
            <a:r>
              <a:rPr lang="fr-CA"/>
              <a:t> </a:t>
            </a:r>
            <a:r>
              <a:rPr lang="fr-CA" err="1"/>
              <a:t>exercitation</a:t>
            </a:r>
            <a:r>
              <a:rPr lang="fr-CA"/>
              <a:t> </a:t>
            </a:r>
            <a:r>
              <a:rPr lang="fr-CA" err="1"/>
              <a:t>ultam</a:t>
            </a:r>
            <a:r>
              <a:rPr lang="fr-CA"/>
              <a:t> </a:t>
            </a:r>
            <a:r>
              <a:rPr lang="fr-CA" err="1"/>
              <a:t>laboris</a:t>
            </a:r>
            <a:r>
              <a:rPr lang="fr-CA"/>
              <a:t> </a:t>
            </a:r>
            <a:r>
              <a:rPr lang="fr-CA" err="1"/>
              <a:t>nisi</a:t>
            </a:r>
            <a:r>
              <a:rPr lang="fr-CA"/>
              <a:t> ut.</a:t>
            </a:r>
            <a:endParaRPr lang="fr-FR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0DAF43D1-B3BD-9C4C-8F31-36AC9ABD9C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944" y="1478280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/>
              <a:t>Sous-titre (optionnel)</a:t>
            </a:r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D3F7662-E508-DE4B-9517-B7DA0DE5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44" y="630000"/>
            <a:ext cx="2480678" cy="848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027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photo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006523AA-96DD-0D49-8B2E-AC9DAF64A7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1A99CE-A449-A24F-A78E-760551016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3200" y="2134800"/>
            <a:ext cx="5486400" cy="2103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err="1"/>
              <a:t>Sit</a:t>
            </a:r>
            <a:r>
              <a:rPr lang="fr-CA"/>
              <a:t> </a:t>
            </a:r>
            <a:r>
              <a:rPr lang="fr-CA" err="1"/>
              <a:t>amet</a:t>
            </a:r>
            <a:r>
              <a:rPr lang="fr-CA"/>
              <a:t>, </a:t>
            </a:r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elit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allagua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, </a:t>
            </a:r>
            <a:r>
              <a:rPr lang="fr-CA" err="1"/>
              <a:t>quis</a:t>
            </a:r>
            <a:r>
              <a:rPr lang="fr-CA"/>
              <a:t> </a:t>
            </a:r>
            <a:r>
              <a:rPr lang="fr-CA" err="1"/>
              <a:t>nostrud</a:t>
            </a:r>
            <a:r>
              <a:rPr lang="fr-CA"/>
              <a:t> </a:t>
            </a:r>
            <a:r>
              <a:rPr lang="fr-CA" err="1"/>
              <a:t>exercitation</a:t>
            </a:r>
            <a:r>
              <a:rPr lang="fr-CA"/>
              <a:t> </a:t>
            </a:r>
            <a:r>
              <a:rPr lang="fr-CA" err="1"/>
              <a:t>ullamco</a:t>
            </a:r>
            <a:r>
              <a:rPr lang="fr-CA"/>
              <a:t> </a:t>
            </a:r>
            <a:r>
              <a:rPr lang="fr-CA" err="1"/>
              <a:t>laboris</a:t>
            </a:r>
            <a:r>
              <a:rPr lang="fr-CA"/>
              <a:t> </a:t>
            </a:r>
            <a:r>
              <a:rPr lang="fr-CA" err="1"/>
              <a:t>nisi</a:t>
            </a:r>
            <a:r>
              <a:rPr lang="fr-CA"/>
              <a:t> ut </a:t>
            </a:r>
            <a:r>
              <a:rPr lang="fr-CA" err="1"/>
              <a:t>aliquip</a:t>
            </a:r>
            <a:r>
              <a:rPr lang="fr-CA"/>
              <a:t>.</a:t>
            </a:r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4D66ADF-9214-4F4B-9EF1-C6D1AF9E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0" y="630775"/>
            <a:ext cx="5485625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1AA263E2-749E-2D4D-9A1B-7E10D97F44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5" y="1069200"/>
            <a:ext cx="5485625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/>
              <a:t>Sous-titre (optionnel)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57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24917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651760"/>
            <a:ext cx="3043238" cy="24917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0" y="630775"/>
            <a:ext cx="5485625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5" y="1069200"/>
            <a:ext cx="5485625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/>
              <a:t>Sous-titre (optionnel)</a:t>
            </a:r>
            <a:endParaRPr lang="fr-FR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134800"/>
            <a:ext cx="5486400" cy="2103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err="1"/>
              <a:t>Sit</a:t>
            </a:r>
            <a:r>
              <a:rPr lang="fr-CA"/>
              <a:t> </a:t>
            </a:r>
            <a:r>
              <a:rPr lang="fr-CA" err="1"/>
              <a:t>amet</a:t>
            </a:r>
            <a:r>
              <a:rPr lang="fr-CA"/>
              <a:t>, </a:t>
            </a:r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elit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allagua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, </a:t>
            </a:r>
            <a:r>
              <a:rPr lang="fr-CA" err="1"/>
              <a:t>quis</a:t>
            </a:r>
            <a:r>
              <a:rPr lang="fr-CA"/>
              <a:t> </a:t>
            </a:r>
            <a:r>
              <a:rPr lang="fr-CA" err="1"/>
              <a:t>nostrud</a:t>
            </a:r>
            <a:r>
              <a:rPr lang="fr-CA"/>
              <a:t> </a:t>
            </a:r>
            <a:r>
              <a:rPr lang="fr-CA" err="1"/>
              <a:t>exercitation</a:t>
            </a:r>
            <a:r>
              <a:rPr lang="fr-CA"/>
              <a:t> </a:t>
            </a:r>
            <a:r>
              <a:rPr lang="fr-CA" err="1"/>
              <a:t>ullamco</a:t>
            </a:r>
            <a:r>
              <a:rPr lang="fr-CA"/>
              <a:t> </a:t>
            </a:r>
            <a:r>
              <a:rPr lang="fr-CA" err="1"/>
              <a:t>laboris</a:t>
            </a:r>
            <a:r>
              <a:rPr lang="fr-CA"/>
              <a:t> </a:t>
            </a:r>
            <a:r>
              <a:rPr lang="fr-CA" err="1"/>
              <a:t>nisi</a:t>
            </a:r>
            <a:r>
              <a:rPr lang="fr-CA"/>
              <a:t> ut </a:t>
            </a:r>
            <a:r>
              <a:rPr lang="fr-CA" err="1"/>
              <a:t>aliquip</a:t>
            </a:r>
            <a:r>
              <a:rPr lang="fr-CA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117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1 colonne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177773E-0430-E345-A47A-CB82162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6" y="630000"/>
            <a:ext cx="7411048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E888B08D-129D-0B4A-A518-3FE9928D55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576" y="1069200"/>
            <a:ext cx="7411048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/>
              <a:t>Sous-titre (optionnel)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B54E6D-6D4A-E440-94D2-8A03F42AF5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2134801"/>
            <a:ext cx="7410450" cy="217770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/>
              <a:t>Liste à puces</a:t>
            </a:r>
          </a:p>
          <a:p>
            <a:pPr lvl="0"/>
            <a:r>
              <a:rPr lang="fr-CA"/>
              <a:t>Liste à puces</a:t>
            </a:r>
          </a:p>
          <a:p>
            <a:pPr lvl="0"/>
            <a:r>
              <a:rPr lang="fr-CA"/>
              <a:t>Liste à puces</a:t>
            </a:r>
          </a:p>
          <a:p>
            <a:pPr lvl="0"/>
            <a:r>
              <a:rPr lang="fr-CA"/>
              <a:t>Liste à puces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/>
              <a:t>Liste à puces</a:t>
            </a:r>
          </a:p>
          <a:p>
            <a:pPr lvl="0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6103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rappel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3C386CC-AF44-0843-9E05-076163913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774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BCE4BE2-AB29-F940-A4DF-32AF1807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6" y="1234533"/>
            <a:ext cx="7411048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2C9C8CD-2CD3-D541-BD65-4B27AF5A89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576" y="1673326"/>
            <a:ext cx="7411048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/>
              <a:t>Sous-titre (optionnel)</a:t>
            </a:r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72B7A39-A47D-3244-9059-49472A859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2323069"/>
            <a:ext cx="7410450" cy="198943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/>
              <a:t>Liste à puces</a:t>
            </a:r>
          </a:p>
          <a:p>
            <a:pPr lvl="0"/>
            <a:r>
              <a:rPr lang="fr-CA"/>
              <a:t>Liste à puces</a:t>
            </a:r>
          </a:p>
          <a:p>
            <a:pPr lvl="0"/>
            <a:r>
              <a:rPr lang="fr-CA"/>
              <a:t>Liste à puces</a:t>
            </a:r>
          </a:p>
          <a:p>
            <a:pPr lvl="0"/>
            <a:r>
              <a:rPr lang="fr-CA"/>
              <a:t>Liste à puces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/>
              <a:t>Liste à puces</a:t>
            </a:r>
          </a:p>
          <a:p>
            <a:pPr lvl="0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148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fond gr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DA497C7-D1D0-7F4C-BADF-A3615033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0" y="579600"/>
            <a:ext cx="5515112" cy="56580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A5D41059-7540-944A-BF8A-112F695285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83A8E94-7E26-5A4F-A585-A205347B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200" y="1843200"/>
            <a:ext cx="5515112" cy="24188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1pPr>
            <a:lvl2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2pPr>
            <a:lvl3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3pPr>
            <a:lvl4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4pPr>
            <a:lvl5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510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- fond gr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F2A2E-2721-7843-9400-807EB5B7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400" y="579600"/>
            <a:ext cx="7235695" cy="56580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569D9B-7529-7044-9153-AE58ABE97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400" y="1843200"/>
            <a:ext cx="7235695" cy="24188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1pPr>
            <a:lvl2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2pPr>
            <a:lvl3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3pPr>
            <a:lvl4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4pPr>
            <a:lvl5pPr>
              <a:lnSpc>
                <a:spcPct val="100000"/>
              </a:lnSpc>
              <a:defRPr sz="1800" baseline="0">
                <a:solidFill>
                  <a:schemeClr val="bg1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328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81F6B057-03AA-2B46-98B5-930C169F1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2080800"/>
            <a:ext cx="2545978" cy="1774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err="1"/>
              <a:t>Sit</a:t>
            </a:r>
            <a:r>
              <a:rPr lang="fr-CA"/>
              <a:t> </a:t>
            </a:r>
            <a:r>
              <a:rPr lang="fr-CA" err="1"/>
              <a:t>amet</a:t>
            </a:r>
            <a:r>
              <a:rPr lang="fr-CA"/>
              <a:t>, </a:t>
            </a:r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alit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allagua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.</a:t>
            </a:r>
            <a:endParaRPr lang="fr-FR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A02269A0-AF3B-0143-B7FC-5928DA8DB2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944" y="1478280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/>
              <a:t>Sous-titre (optionnel)</a:t>
            </a:r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E386636-6289-6944-95A7-22343DD5A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5944" y="630000"/>
            <a:ext cx="2480678" cy="848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/>
              <a:t>Titre du</a:t>
            </a:r>
            <a:br>
              <a:rPr lang="fr-CA"/>
            </a:br>
            <a:r>
              <a:rPr lang="fr-CA"/>
              <a:t>graphique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D83742-F6BC-5F41-A534-D24C88B56FA4}"/>
              </a:ext>
            </a:extLst>
          </p:cNvPr>
          <p:cNvSpPr/>
          <p:nvPr userDrawn="1"/>
        </p:nvSpPr>
        <p:spPr>
          <a:xfrm>
            <a:off x="0" y="0"/>
            <a:ext cx="6074979" cy="5143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12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AE794B-9698-3B4F-9FE8-C264D6B1822C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D02149-8693-2C47-8B04-CFB7965EE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4000"/>
            <a:ext cx="6858000" cy="17907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BA5C3B-CCE6-AF47-A95B-102AF7AB8A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250000"/>
            <a:ext cx="6858000" cy="63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/>
              <a:t>Sous-titre (optionnel)</a:t>
            </a:r>
            <a:endParaRPr lang="en-US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2FAF42E-5F5B-F540-BDAA-9CEA3943D759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009900"/>
            <a:ext cx="939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BFC5A5-C249-8547-8639-38A7BE4F9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3094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Présenté par Prénom Nom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478FFB3-AB91-094E-A8B8-25B114C1C9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660384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2996157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4FDD69A-A7CD-974E-9882-933675234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576" y="630000"/>
            <a:ext cx="7477956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/>
              <a:t>Titre du tableau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903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ïque - 1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89E302D6-585B-C942-A46B-54BAFDF9B4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2080800"/>
            <a:ext cx="2545978" cy="17747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err="1"/>
              <a:t>Sit</a:t>
            </a:r>
            <a:r>
              <a:rPr lang="fr-CA"/>
              <a:t> </a:t>
            </a:r>
            <a:r>
              <a:rPr lang="fr-CA" err="1"/>
              <a:t>amet</a:t>
            </a:r>
            <a:r>
              <a:rPr lang="fr-CA"/>
              <a:t>, </a:t>
            </a:r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alit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allagua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.</a:t>
            </a:r>
            <a:endParaRPr lang="fr-FR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C4E230B2-9B6C-4345-B623-657E066BBC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944" y="1478280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/>
              <a:t>Sous-titre (optionnel)</a:t>
            </a:r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2EDFF70-A831-4E46-9D25-9D9DC58B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44" y="630000"/>
            <a:ext cx="2480678" cy="848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6" name="Espace réservé pour une image  9">
            <a:extLst>
              <a:ext uri="{FF2B5EF4-FFF2-40B4-BE49-F238E27FC236}">
                <a16:creationId xmlns:a16="http://schemas.microsoft.com/office/drawing/2014/main" id="{5FCDB47E-6B8F-D145-BAFC-AF9283C7D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5200" y="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62BBF02-A153-3446-830B-AFE90124E3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5200" y="385560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8" name="Espace réservé pour une image  9">
            <a:extLst>
              <a:ext uri="{FF2B5EF4-FFF2-40B4-BE49-F238E27FC236}">
                <a16:creationId xmlns:a16="http://schemas.microsoft.com/office/drawing/2014/main" id="{1EC1E8C9-1DBE-6348-A4E9-CC43D44C55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25200" y="257039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9" name="Espace réservé pour une image  9">
            <a:extLst>
              <a:ext uri="{FF2B5EF4-FFF2-40B4-BE49-F238E27FC236}">
                <a16:creationId xmlns:a16="http://schemas.microsoft.com/office/drawing/2014/main" id="{07A4EFAF-BBBE-9544-B9E9-C5EEB0D398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5200" y="128519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D7A6170A-E66C-1947-AD35-EF5F126936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16800" y="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1" name="Espace réservé pour une image  9">
            <a:extLst>
              <a:ext uri="{FF2B5EF4-FFF2-40B4-BE49-F238E27FC236}">
                <a16:creationId xmlns:a16="http://schemas.microsoft.com/office/drawing/2014/main" id="{17FF6450-440C-C242-9803-7232D301A3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16800" y="385560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663ED269-0472-5642-8A11-7828E8322A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16800" y="257039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8A6E5D25-2682-894D-A6DB-7C7C1ECF7C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16800" y="128519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4" name="Espace réservé pour une image  9">
            <a:extLst>
              <a:ext uri="{FF2B5EF4-FFF2-40B4-BE49-F238E27FC236}">
                <a16:creationId xmlns:a16="http://schemas.microsoft.com/office/drawing/2014/main" id="{DE322B5F-EF48-EE4D-A1BC-3A8ED5E08C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508400" y="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B92A0BF0-A1FC-8E45-814B-466BBA6B540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08400" y="385560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9">
            <a:extLst>
              <a:ext uri="{FF2B5EF4-FFF2-40B4-BE49-F238E27FC236}">
                <a16:creationId xmlns:a16="http://schemas.microsoft.com/office/drawing/2014/main" id="{1E076593-80E4-9D4B-A7E6-CA41347E46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508400" y="257039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9">
            <a:extLst>
              <a:ext uri="{FF2B5EF4-FFF2-40B4-BE49-F238E27FC236}">
                <a16:creationId xmlns:a16="http://schemas.microsoft.com/office/drawing/2014/main" id="{049A9360-5A58-6B43-9F56-DA9349531E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08400" y="128519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8" name="Espace réservé pour une image  9">
            <a:extLst>
              <a:ext uri="{FF2B5EF4-FFF2-40B4-BE49-F238E27FC236}">
                <a16:creationId xmlns:a16="http://schemas.microsoft.com/office/drawing/2014/main" id="{04AB5931-37DC-F34A-B212-FEC66D1D80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" y="0"/>
            <a:ext cx="1508400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9" name="Espace réservé pour une image  9">
            <a:extLst>
              <a:ext uri="{FF2B5EF4-FFF2-40B4-BE49-F238E27FC236}">
                <a16:creationId xmlns:a16="http://schemas.microsoft.com/office/drawing/2014/main" id="{70E5A0F8-34D4-4F4E-B35D-75C952E0DFE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" y="385560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20" name="Espace réservé pour une image  9">
            <a:extLst>
              <a:ext uri="{FF2B5EF4-FFF2-40B4-BE49-F238E27FC236}">
                <a16:creationId xmlns:a16="http://schemas.microsoft.com/office/drawing/2014/main" id="{4A9E98A3-D93F-D04D-B8E7-720C97F2C98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1" y="2570390"/>
            <a:ext cx="1508125" cy="128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21" name="Espace réservé pour une image  9">
            <a:extLst>
              <a:ext uri="{FF2B5EF4-FFF2-40B4-BE49-F238E27FC236}">
                <a16:creationId xmlns:a16="http://schemas.microsoft.com/office/drawing/2014/main" id="{69E805CA-B6A3-D64C-AFCC-5FB1DBA080B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" y="1285190"/>
            <a:ext cx="1508125" cy="1285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578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ïque - 9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F74D84D-72E1-9B4C-9145-847A6D96D2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2080800"/>
            <a:ext cx="2545978" cy="1713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err="1"/>
              <a:t>Sit</a:t>
            </a:r>
            <a:r>
              <a:rPr lang="fr-CA"/>
              <a:t> </a:t>
            </a:r>
            <a:r>
              <a:rPr lang="fr-CA" err="1"/>
              <a:t>amet</a:t>
            </a:r>
            <a:r>
              <a:rPr lang="fr-CA"/>
              <a:t>, </a:t>
            </a:r>
            <a:r>
              <a:rPr lang="fr-CA" err="1"/>
              <a:t>consectetur</a:t>
            </a:r>
            <a:r>
              <a:rPr lang="fr-CA"/>
              <a:t> </a:t>
            </a:r>
            <a:r>
              <a:rPr lang="fr-CA" err="1"/>
              <a:t>adipiscing</a:t>
            </a:r>
            <a:r>
              <a:rPr lang="fr-CA"/>
              <a:t> </a:t>
            </a:r>
            <a:r>
              <a:rPr lang="fr-CA" err="1"/>
              <a:t>alit</a:t>
            </a:r>
            <a:r>
              <a:rPr lang="fr-CA"/>
              <a:t>, </a:t>
            </a:r>
            <a:r>
              <a:rPr lang="fr-CA" err="1"/>
              <a:t>sed</a:t>
            </a:r>
            <a:r>
              <a:rPr lang="fr-CA"/>
              <a:t> do </a:t>
            </a:r>
            <a:r>
              <a:rPr lang="fr-CA" err="1"/>
              <a:t>eiusmod</a:t>
            </a:r>
            <a:r>
              <a:rPr lang="fr-CA"/>
              <a:t> </a:t>
            </a:r>
            <a:r>
              <a:rPr lang="fr-CA" err="1"/>
              <a:t>tempor</a:t>
            </a:r>
            <a:r>
              <a:rPr lang="fr-CA"/>
              <a:t> </a:t>
            </a:r>
            <a:r>
              <a:rPr lang="fr-CA" err="1"/>
              <a:t>incididunt</a:t>
            </a:r>
            <a:r>
              <a:rPr lang="fr-CA"/>
              <a:t> ut </a:t>
            </a:r>
            <a:r>
              <a:rPr lang="fr-CA" err="1"/>
              <a:t>labore</a:t>
            </a:r>
            <a:r>
              <a:rPr lang="fr-CA"/>
              <a:t> et </a:t>
            </a:r>
            <a:r>
              <a:rPr lang="fr-CA" err="1"/>
              <a:t>dolore</a:t>
            </a:r>
            <a:r>
              <a:rPr lang="fr-CA"/>
              <a:t> magna </a:t>
            </a:r>
            <a:r>
              <a:rPr lang="fr-CA" err="1"/>
              <a:t>allagua</a:t>
            </a:r>
            <a:r>
              <a:rPr lang="fr-CA"/>
              <a:t>. Ut </a:t>
            </a:r>
            <a:r>
              <a:rPr lang="fr-CA" err="1"/>
              <a:t>enim</a:t>
            </a:r>
            <a:r>
              <a:rPr lang="fr-CA"/>
              <a:t> ad </a:t>
            </a:r>
            <a:r>
              <a:rPr lang="fr-CA" err="1"/>
              <a:t>minim</a:t>
            </a:r>
            <a:r>
              <a:rPr lang="fr-CA"/>
              <a:t> </a:t>
            </a:r>
            <a:r>
              <a:rPr lang="fr-CA" err="1"/>
              <a:t>veniam</a:t>
            </a:r>
            <a:r>
              <a:rPr lang="fr-CA"/>
              <a:t>.</a:t>
            </a:r>
            <a:endParaRPr lang="fr-FR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63760164-D78C-E04D-8090-9846218C57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944" y="1478280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/>
              <a:t>Sous-titre (optionnel)</a:t>
            </a:r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0F91B09-8143-A542-A228-91CE06BB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44" y="630000"/>
            <a:ext cx="2480678" cy="848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A72B7852-1834-C64F-BCC9-33CC9837B1C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24800" y="-1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7" name="Espace réservé pour une image  12">
            <a:extLst>
              <a:ext uri="{FF2B5EF4-FFF2-40B4-BE49-F238E27FC236}">
                <a16:creationId xmlns:a16="http://schemas.microsoft.com/office/drawing/2014/main" id="{76AB6E32-8915-0143-A3B8-E81758C7913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024800" y="1713185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8" name="Espace réservé pour une image  12">
            <a:extLst>
              <a:ext uri="{FF2B5EF4-FFF2-40B4-BE49-F238E27FC236}">
                <a16:creationId xmlns:a16="http://schemas.microsoft.com/office/drawing/2014/main" id="{74AC1829-B346-DF46-9EEE-3EB1C8C23D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024800" y="342990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9" name="Espace réservé pour une image  12">
            <a:extLst>
              <a:ext uri="{FF2B5EF4-FFF2-40B4-BE49-F238E27FC236}">
                <a16:creationId xmlns:a16="http://schemas.microsoft.com/office/drawing/2014/main" id="{097ED900-D7E4-0041-B9E4-2EE030BE688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12400" y="-1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0" name="Espace réservé pour une image  12">
            <a:extLst>
              <a:ext uri="{FF2B5EF4-FFF2-40B4-BE49-F238E27FC236}">
                <a16:creationId xmlns:a16="http://schemas.microsoft.com/office/drawing/2014/main" id="{6C34359D-6C65-5448-AD9E-A990F91DF18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12400" y="1713185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1" name="Espace réservé pour une image  12">
            <a:extLst>
              <a:ext uri="{FF2B5EF4-FFF2-40B4-BE49-F238E27FC236}">
                <a16:creationId xmlns:a16="http://schemas.microsoft.com/office/drawing/2014/main" id="{EE341E97-72E2-EB4A-8862-558F4824071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012400" y="3427200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2" name="Espace réservé pour une image  12">
            <a:extLst>
              <a:ext uri="{FF2B5EF4-FFF2-40B4-BE49-F238E27FC236}">
                <a16:creationId xmlns:a16="http://schemas.microsoft.com/office/drawing/2014/main" id="{EC19A9D3-774E-384A-B2C4-FBA6A65E00C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328" y="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12752857-E139-C645-A4CD-049FBFCE1B5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-328" y="1713185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3BC34565-875C-2942-AE76-B00DF251373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-328" y="342720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169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ïque - 9 photos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2DA271B-051F-6141-B043-BAE8060E277A}"/>
              </a:ext>
            </a:extLst>
          </p:cNvPr>
          <p:cNvSpPr/>
          <p:nvPr userDrawn="1"/>
        </p:nvSpPr>
        <p:spPr>
          <a:xfrm>
            <a:off x="328" y="0"/>
            <a:ext cx="310614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0281032F-AD77-B740-AAED-0D7AA8A4D5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31600" y="-1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F3AD6233-8174-814D-A250-96A6854918A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131600" y="1713185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83AECFDF-FCAB-3846-AB09-643FFA9D0EB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131600" y="342720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548561EC-C6A9-824A-9D75-A57ABF4406B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19200" y="-1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12">
            <a:extLst>
              <a:ext uri="{FF2B5EF4-FFF2-40B4-BE49-F238E27FC236}">
                <a16:creationId xmlns:a16="http://schemas.microsoft.com/office/drawing/2014/main" id="{047A1A88-2574-8E43-B3C5-BFC9C46BB1F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19200" y="1713185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8" name="Espace réservé pour une image  12">
            <a:extLst>
              <a:ext uri="{FF2B5EF4-FFF2-40B4-BE49-F238E27FC236}">
                <a16:creationId xmlns:a16="http://schemas.microsoft.com/office/drawing/2014/main" id="{98EDD7F3-095F-4349-9A8A-06673C3F97B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19200" y="3427200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19" name="Espace réservé pour une image  12">
            <a:extLst>
              <a:ext uri="{FF2B5EF4-FFF2-40B4-BE49-F238E27FC236}">
                <a16:creationId xmlns:a16="http://schemas.microsoft.com/office/drawing/2014/main" id="{A468FBAC-AEA8-ED42-BAA2-89B5AF07750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106472" y="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20" name="Espace réservé pour une image  12">
            <a:extLst>
              <a:ext uri="{FF2B5EF4-FFF2-40B4-BE49-F238E27FC236}">
                <a16:creationId xmlns:a16="http://schemas.microsoft.com/office/drawing/2014/main" id="{497DDBB0-07AF-8949-8F06-58DEE6614E7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106472" y="1713185"/>
            <a:ext cx="2012400" cy="1713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FF16479C-B32A-2E42-AAD6-0040E7103C2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106472" y="3427200"/>
            <a:ext cx="2012400" cy="171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07C73C45-FCCF-264F-9868-34D4D927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82" y="1938953"/>
            <a:ext cx="2480678" cy="8378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F1F04272-1508-5849-82FD-5F8A2C213A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9582" y="2792073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bg1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/>
              <a:t>Sous-titre (optionnel)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887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607A4292-0EDF-6C43-92D3-3B619B1771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1299738"/>
            <a:ext cx="2545978" cy="19265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/>
              <a:t>Voici un portrait</a:t>
            </a:r>
            <a:br>
              <a:rPr lang="fr-CA"/>
            </a:br>
            <a:r>
              <a:rPr lang="fr-CA"/>
              <a:t>en bref des ressources</a:t>
            </a:r>
            <a:br>
              <a:rPr lang="fr-CA"/>
            </a:br>
            <a:r>
              <a:rPr lang="fr-CA"/>
              <a:t>professorales et </a:t>
            </a:r>
            <a:br>
              <a:rPr lang="fr-CA"/>
            </a:br>
            <a:r>
              <a:rPr lang="fr-CA"/>
              <a:t>professionnelles,</a:t>
            </a:r>
            <a:br>
              <a:rPr lang="fr-CA"/>
            </a:br>
            <a:r>
              <a:rPr lang="fr-CA"/>
              <a:t>chaires, centres et</a:t>
            </a:r>
            <a:br>
              <a:rPr lang="fr-CA"/>
            </a:br>
            <a:r>
              <a:rPr lang="fr-CA"/>
              <a:t>partenaires de </a:t>
            </a:r>
            <a:br>
              <a:rPr lang="fr-CA"/>
            </a:br>
            <a:r>
              <a:rPr lang="fr-CA"/>
              <a:t>l’Université Laval.</a:t>
            </a:r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0279EE6-C21F-5F44-8E21-B41ECC380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5944" y="630000"/>
            <a:ext cx="2480678" cy="55044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/>
              <a:t>Ressources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31E57A-0C97-0845-965E-3DCEA138F432}"/>
              </a:ext>
            </a:extLst>
          </p:cNvPr>
          <p:cNvSpPr/>
          <p:nvPr userDrawn="1"/>
        </p:nvSpPr>
        <p:spPr>
          <a:xfrm>
            <a:off x="0" y="0"/>
            <a:ext cx="6112565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CBAFB3-3EED-7D40-9F5C-17B38B62F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8347" y="333428"/>
            <a:ext cx="612447" cy="4211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A97735-4DE3-9246-B7B7-31B9D56D7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862" y="1801560"/>
            <a:ext cx="528179" cy="5130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DA6E10-231F-4F47-8B9C-3E65A4F408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1735" y="295544"/>
            <a:ext cx="533138" cy="4425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393C2A-D58F-9343-B752-F2F20CB245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84953" y="1870216"/>
            <a:ext cx="546298" cy="4434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66DA950-00F5-E941-B049-B9D0CB9D652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69467" y="1906901"/>
            <a:ext cx="385692" cy="3700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9E805C-E972-4041-9B70-9B7C4C652B6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125038" y="1870216"/>
            <a:ext cx="445197" cy="4434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DB3861D-4471-7947-9C4F-3EDDDE7FDCE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58981" y="3437834"/>
            <a:ext cx="552742" cy="52069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F2C3969-D62F-1D4E-9C71-29C20682910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083357" y="3490921"/>
            <a:ext cx="546298" cy="4946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D1CE712-B9DC-8743-B30F-CD0D1867325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75556" y="3507855"/>
            <a:ext cx="458515" cy="4145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AB47711-B26B-AD4E-9678-4B3226E195E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020866" y="3515068"/>
            <a:ext cx="602738" cy="4434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8F4F11D-9639-4B4E-AA1B-EC3CDB72E9B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12130" y="338953"/>
            <a:ext cx="646445" cy="43257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F8E76C5-F51D-644F-A842-42B7C76BB7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21857" y="240726"/>
            <a:ext cx="385308" cy="530798"/>
          </a:xfrm>
          <a:prstGeom prst="rect">
            <a:avLst/>
          </a:prstGeom>
        </p:spPr>
      </p:pic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D21606C-0337-D54A-A0A5-724D0BDF2A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8883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43 000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A9755D84-0D50-FB47-A447-44EFBE9711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9200" y="78883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500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40B593E-F4CC-3043-879A-1C15D22A3C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8400" y="78883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4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5F53D3E-A0C5-A740-A1F7-EFC8B95EA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7600" y="78883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60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5F68E38D-7906-8949-A05E-15E00B79A9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354475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17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5F669198-C06B-2C40-A18A-9B403035B4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49403" y="2354475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1 630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C6021F2B-FF49-1F45-9115-7BFFC9534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98806" y="2354475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404 M$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97A2F1F5-8407-4F45-9520-BAC03E2361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48210" y="2354475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94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33C845D-4382-A94F-98AA-767B7E50E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00337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850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EE959E8B-318B-6841-8568-D51DEBF075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49200" y="400337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40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1E49C2D8-FA47-8E4E-B2E9-9641A0EFF4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98400" y="4003377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11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B764364-DE1F-BB43-BECC-31654D0BA8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7600" y="4003200"/>
            <a:ext cx="144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79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C8AECB64-4A48-0843-A75F-48B74988B8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180443"/>
            <a:ext cx="1440000" cy="491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étudiantes </a:t>
            </a:r>
            <a:br>
              <a:rPr lang="fr-CA"/>
            </a:br>
            <a:r>
              <a:rPr lang="fr-CA"/>
              <a:t>et étudiants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B42E8CB0-564D-CA41-946F-2B49545FDA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49200" y="1180443"/>
            <a:ext cx="1440000" cy="491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programmes </a:t>
            </a:r>
            <a:br>
              <a:rPr lang="fr-CA"/>
            </a:br>
            <a:r>
              <a:rPr lang="fr-CA"/>
              <a:t>d’études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BF381B5E-F64C-4F4E-A710-226AA86B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98400" y="1180443"/>
            <a:ext cx="1440000" cy="491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chaires d’excellence </a:t>
            </a:r>
            <a:br>
              <a:rPr lang="fr-CA"/>
            </a:br>
            <a:r>
              <a:rPr lang="fr-CA"/>
              <a:t>en recherche </a:t>
            </a:r>
            <a:br>
              <a:rPr lang="fr-CA"/>
            </a:br>
            <a:r>
              <a:rPr lang="fr-CA"/>
              <a:t>du Canada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BDEE5BDE-083B-2543-AD05-DFAA1386EB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7600" y="1180443"/>
            <a:ext cx="1440000" cy="491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départements, </a:t>
            </a:r>
            <a:br>
              <a:rPr lang="fr-CA"/>
            </a:br>
            <a:r>
              <a:rPr lang="fr-CA"/>
              <a:t>écoles et instituts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FDCDDC0A-6A9A-6642-A718-9865AF483D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2736654"/>
            <a:ext cx="1440000" cy="489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facultés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DB6BBB38-18E1-C24D-AB4A-CC8383C31E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49403" y="2736654"/>
            <a:ext cx="1440000" cy="489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professeures</a:t>
            </a:r>
            <a:br>
              <a:rPr lang="fr-CA"/>
            </a:br>
            <a:r>
              <a:rPr lang="fr-CA"/>
              <a:t>et professeurs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D970C270-B33F-F64B-9B9B-DBC2509E54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98806" y="2736654"/>
            <a:ext cx="1440000" cy="489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en fonds</a:t>
            </a:r>
            <a:br>
              <a:rPr lang="fr-CA"/>
            </a:br>
            <a:r>
              <a:rPr lang="fr-CA"/>
              <a:t>de recherche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A17C34B9-785C-684E-992A-7E7C3C0832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48210" y="2736654"/>
            <a:ext cx="1440000" cy="4896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chaires de</a:t>
            </a:r>
            <a:br>
              <a:rPr lang="fr-CA"/>
            </a:br>
            <a:r>
              <a:rPr lang="fr-CA"/>
              <a:t>recherche</a:t>
            </a:r>
            <a:br>
              <a:rPr lang="fr-CA"/>
            </a:br>
            <a:r>
              <a:rPr lang="fr-CA"/>
              <a:t>du Canada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25654D6-04D7-2B4B-8B4A-6EE4BCCE20C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4385866"/>
            <a:ext cx="1440000" cy="489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ententes de </a:t>
            </a:r>
            <a:br>
              <a:rPr lang="fr-CA"/>
            </a:br>
            <a:r>
              <a:rPr lang="fr-CA"/>
              <a:t>partenariat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48A8093D-B7B5-5E41-9CBC-B505082DF7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49403" y="4385866"/>
            <a:ext cx="1440000" cy="489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centres de recherches reconnus par le </a:t>
            </a:r>
            <a:br>
              <a:rPr lang="fr-CA"/>
            </a:br>
            <a:r>
              <a:rPr lang="fr-CA"/>
              <a:t>Conseil universitaire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FB8640DE-BCB3-764A-B952-21E8738B32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8806" y="4385866"/>
            <a:ext cx="1440000" cy="489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instituts interdisciplinaires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5AE6DB13-3CD1-744D-926D-D926C1EA6A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48210" y="4385866"/>
            <a:ext cx="1440000" cy="489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spcBef>
                <a:spcPts val="0"/>
              </a:spcBef>
              <a:buFontTx/>
              <a:buNone/>
              <a:defRPr sz="1000" b="1" i="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chaires de</a:t>
            </a:r>
            <a:br>
              <a:rPr lang="fr-CA"/>
            </a:br>
            <a:r>
              <a:rPr lang="fr-CA"/>
              <a:t>recherche</a:t>
            </a:r>
            <a:br>
              <a:rPr lang="fr-CA"/>
            </a:br>
            <a:r>
              <a:rPr lang="fr-CA"/>
              <a:t>en partenariat</a:t>
            </a:r>
          </a:p>
        </p:txBody>
      </p:sp>
      <p:sp>
        <p:nvSpPr>
          <p:cNvPr id="43" name="Espace réservé du texte 6">
            <a:extLst>
              <a:ext uri="{FF2B5EF4-FFF2-40B4-BE49-F238E27FC236}">
                <a16:creationId xmlns:a16="http://schemas.microsoft.com/office/drawing/2014/main" id="{11464874-F3BA-AA43-9559-3A87C73E232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5601" y="3437834"/>
            <a:ext cx="2545978" cy="2572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/>
              <a:t>Dernière mise à jour: janvier 2020</a:t>
            </a:r>
            <a:endParaRPr lang="fr-FR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BBD30087-BE38-1049-8CC1-441BF3AE53F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51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201178-40BC-4546-B76F-053892D560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269" y="1713554"/>
            <a:ext cx="6858000" cy="15131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/>
              <a:t>Cette page est optionnelle et vous est fournie si vous souhaitez mettre en valeur une citation importante. »</a:t>
            </a:r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5262DF0-28CE-AA47-AD3D-50B7D82591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6269" y="3563008"/>
            <a:ext cx="6858000" cy="33633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sz="14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Nom de l’auteur</a:t>
            </a:r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5BF68F5D-43BD-5340-A200-033131F3B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719" y="1713554"/>
            <a:ext cx="570186" cy="672662"/>
          </a:xfrm>
          <a:prstGeom prst="rect">
            <a:avLst/>
          </a:prstGeom>
        </p:spPr>
        <p:txBody>
          <a:bodyPr lIns="0" tIns="0" rIns="0"/>
          <a:lstStyle>
            <a:lvl1pPr marL="0" indent="0" algn="r">
              <a:spcBef>
                <a:spcPts val="0"/>
              </a:spcBef>
              <a:buFontTx/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sz="1400"/>
              <a:t>«</a:t>
            </a:r>
            <a:endParaRPr lang="fr-FR" sz="1400" baseline="0">
              <a:solidFill>
                <a:schemeClr val="bg1"/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46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'élément multimédia 7">
            <a:extLst>
              <a:ext uri="{FF2B5EF4-FFF2-40B4-BE49-F238E27FC236}">
                <a16:creationId xmlns:a16="http://schemas.microsoft.com/office/drawing/2014/main" id="{402A2E66-1F0D-764B-944C-6ABE265D8B1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422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 - fond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73973F-954E-2A4D-A77D-721309C0749F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82CD76-590E-2A4D-AD60-91EACAA46C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2999" y="1322627"/>
            <a:ext cx="5551714" cy="18823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7000" b="1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/>
              <a:t>Merci</a:t>
            </a:r>
            <a:endParaRPr lang="en-US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C1DA9AF-C97C-B64D-8CBD-521E1ABE3163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287493"/>
            <a:ext cx="939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F082A54-FB60-3E4B-A93F-51C6479D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2999" y="3345861"/>
            <a:ext cx="5551713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Nom de votre unité / Université Laval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16B72415-8D12-434F-90C6-E9C12B0D9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3784783"/>
            <a:ext cx="5551712" cy="31886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err="1"/>
              <a:t>ulaval.ca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382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93DEE9-8202-404A-A9DA-46F2E5237541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C17D73C-3F4A-7C4D-B5C2-5D86392132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2999" y="1322627"/>
            <a:ext cx="5551714" cy="18823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7000" b="1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/>
              <a:t>Merci</a:t>
            </a:r>
            <a:endParaRPr lang="en-US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D641910-53FC-6542-A54E-1B78A11529DB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287493"/>
            <a:ext cx="9398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2795C03-8A5B-114C-BB65-0012766DB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2999" y="3345861"/>
            <a:ext cx="5551713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Nom de votre unité / Université Laval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6801B3B-0C5E-3349-BBAB-DD58CB728D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3784783"/>
            <a:ext cx="5551712" cy="31886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err="1"/>
              <a:t>ulaval.ca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336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8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782BBC7-DA8C-5E48-B220-B524EF95E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91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0F2B13-8461-754B-91B3-C271263EC01A}"/>
              </a:ext>
            </a:extLst>
          </p:cNvPr>
          <p:cNvSpPr/>
          <p:nvPr userDrawn="1"/>
        </p:nvSpPr>
        <p:spPr>
          <a:xfrm>
            <a:off x="0" y="431319"/>
            <a:ext cx="4027251" cy="335604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7E7F10-F712-6C48-BFDE-7280E4612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19" y="431319"/>
            <a:ext cx="3370634" cy="14395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000"/>
              </a:lnSpc>
              <a:defRPr sz="3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E97C18-5079-7444-BBE1-3A9B8F3A11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519" y="1913974"/>
            <a:ext cx="3370634" cy="7085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/>
              <a:t>Sous-titre (optionnel)</a:t>
            </a:r>
            <a:endParaRPr lang="en-US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0D79E35C-F569-5246-9550-D7EEE884D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251" y="2753909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Présenté par Prénom Nom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DB1324-5F50-9C4D-9FC1-45FBF2768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251" y="3251199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306305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70E4151-AAD7-E74E-BF95-C8916C65D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91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Ins="720000" anchor="ctr" anchorCtr="0"/>
          <a:lstStyle>
            <a:lvl1pPr marL="0" indent="0" algn="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77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- 1 colonne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177773E-0430-E345-A47A-CB82162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6" y="630000"/>
            <a:ext cx="7411048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E888B08D-129D-0B4A-A518-3FE9928D55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576" y="1069200"/>
            <a:ext cx="7411048" cy="374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/>
              <a:t>Sous-titre (optionnel)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B54E6D-6D4A-E440-94D2-8A03F42AF5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2134801"/>
            <a:ext cx="7410450" cy="217770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/>
              <a:t>Liste à puces</a:t>
            </a:r>
          </a:p>
          <a:p>
            <a:pPr lvl="0"/>
            <a:r>
              <a:rPr lang="fr-CA"/>
              <a:t>Liste à puces</a:t>
            </a:r>
          </a:p>
          <a:p>
            <a:pPr lvl="0"/>
            <a:r>
              <a:rPr lang="fr-CA"/>
              <a:t>Liste à puces</a:t>
            </a:r>
          </a:p>
          <a:p>
            <a:pPr lvl="0"/>
            <a:r>
              <a:rPr lang="fr-CA"/>
              <a:t>Liste à puces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/>
              <a:t>Liste à puces</a:t>
            </a:r>
          </a:p>
          <a:p>
            <a:pPr lvl="0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064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630000"/>
            <a:ext cx="6858000" cy="61729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/>
              <a:t>Table des matières</a:t>
            </a:r>
            <a:endParaRPr lang="fr-FR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1772027"/>
            <a:ext cx="6858000" cy="12414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93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486B5C-A7B8-A94D-B61D-71A73E7894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/>
              <a:t>AJOUTER LE Titre </a:t>
            </a:r>
            <a:br>
              <a:rPr lang="fr-CA"/>
            </a:br>
            <a:r>
              <a:rPr lang="fr-CA"/>
              <a:t>de la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4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gri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A5BDF88-640B-9945-80CA-AB7922D65B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/>
              <a:t>AJOUTER LE Titre </a:t>
            </a:r>
            <a:br>
              <a:rPr lang="fr-CA"/>
            </a:br>
            <a:r>
              <a:rPr lang="fr-CA"/>
              <a:t>de la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1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jau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0D6D94-1DBD-A946-A489-E670A1A3E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/>
              <a:t>AJOUTER LE Titre </a:t>
            </a:r>
            <a:br>
              <a:rPr lang="fr-CA"/>
            </a:br>
            <a:r>
              <a:rPr lang="fr-CA"/>
              <a:t>de la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e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CBBB9BF-5A45-F643-8A56-9658193800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4195762"/>
            <a:ext cx="9144000" cy="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9" r:id="rId2"/>
    <p:sldLayoutId id="2147483726" r:id="rId3"/>
    <p:sldLayoutId id="2147483730" r:id="rId4"/>
    <p:sldLayoutId id="214748373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7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684F69-4C44-3C4C-B1AF-4AEE6FC3A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33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5BDC02-56D1-464C-91DF-C4AD153246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3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1" r:id="rId2"/>
    <p:sldLayoutId id="2147483732" r:id="rId3"/>
    <p:sldLayoutId id="2147483733" r:id="rId4"/>
    <p:sldLayoutId id="2147483728" r:id="rId5"/>
    <p:sldLayoutId id="21474837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BCEBAA-5D4B-A349-A779-FFB07C5EB6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8599" y="4548957"/>
            <a:ext cx="1032934" cy="42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7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0C3DDD-971B-7340-822F-06C07A978D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0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FD1499-EC6F-D348-9192-DFBE9C4859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0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91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94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EC8250-ECE1-6841-8CAB-A730E73D14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195762"/>
            <a:ext cx="9144000" cy="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s://www.brioeducation.ca/inscription/cours-activites/5d086b44-1ac0-4aea-a190-b14e8040d31a/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laval.ca/system/files/public/notre-universite/protection-renseignements-personnels/centre-de-ressources/liste-repondants-prp.pdf" TargetMode="External"/><Relationship Id="rId3" Type="http://schemas.openxmlformats.org/officeDocument/2006/relationships/tags" Target="../tags/tag26.xml"/><Relationship Id="rId7" Type="http://schemas.openxmlformats.org/officeDocument/2006/relationships/hyperlink" Target="https://www.ulaval.ca/notre-universite/protection-des-renseignements-personnels/" TargetMode="Externa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hyperlink" Target="https://www.brioeducation.ca/inscription/cours-activites/5d086b44-1ac0-4aea-a190-b14e8040d31a/" TargetMode="External"/><Relationship Id="rId5" Type="http://schemas.openxmlformats.org/officeDocument/2006/relationships/notesSlide" Target="../notesSlides/notesSlide3.xml"/><Relationship Id="rId10" Type="http://schemas.openxmlformats.org/officeDocument/2006/relationships/hyperlink" Target="mailto:prp@sg.ulaval.ca" TargetMode="External"/><Relationship Id="rId4" Type="http://schemas.openxmlformats.org/officeDocument/2006/relationships/slideLayout" Target="../slideLayouts/slideLayout15.xml"/><Relationship Id="rId9" Type="http://schemas.openxmlformats.org/officeDocument/2006/relationships/hyperlink" Target="https://www.ulaval.ca/plan-du-campus/division-de-la-gestion-des-documents-administratifs-et-des-archiv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hyperlink" Target="mailto:prp@sg.ulaval.ca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A4050-88FF-EC2E-B079-0CA0C1B34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D6EC9-6E57-007A-E4B3-418485CF832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1956" y="366050"/>
            <a:ext cx="7411048" cy="374290"/>
          </a:xfrm>
        </p:spPr>
        <p:txBody>
          <a:bodyPr lIns="0" tIns="0" rIns="0" bIns="0" anchor="t"/>
          <a:lstStyle/>
          <a:p>
            <a:r>
              <a:rPr lang="fr-CA">
                <a:latin typeface="Overpass"/>
              </a:rPr>
              <a:t>Comment utiliser cette présentation?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1F7465-06F0-F8A8-5846-3DD10798E9AA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541956" y="1326181"/>
            <a:ext cx="7410450" cy="3024036"/>
          </a:xfrm>
        </p:spPr>
        <p:txBody>
          <a:bodyPr lIns="0" tIns="0" rIns="0" bIns="0" anchor="t"/>
          <a:lstStyle/>
          <a:p>
            <a:pPr algn="ctr">
              <a:buNone/>
            </a:pPr>
            <a:endParaRPr lang="fr-CA" sz="2000" b="1">
              <a:solidFill>
                <a:srgbClr val="000000"/>
              </a:solidFill>
              <a:latin typeface="Overpass Light"/>
              <a:ea typeface="Calibri"/>
              <a:cs typeface="Calibri"/>
            </a:endParaRPr>
          </a:p>
          <a:p>
            <a:pPr algn="ctr">
              <a:buNone/>
            </a:pPr>
            <a:r>
              <a:rPr lang="fr-CA" sz="2000" b="1">
                <a:solidFill>
                  <a:srgbClr val="000000"/>
                </a:solidFill>
                <a:latin typeface="Overpass Light"/>
                <a:ea typeface="Calibri"/>
                <a:cs typeface="Calibri"/>
              </a:rPr>
              <a:t> 🗣 </a:t>
            </a:r>
            <a:r>
              <a:rPr lang="fr-CA" sz="2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Discussion animée par un gestionnaire </a:t>
            </a:r>
            <a:endParaRPr lang="fr-FR" sz="1600"/>
          </a:p>
          <a:p>
            <a:pPr algn="ctr">
              <a:buNone/>
            </a:pPr>
            <a:r>
              <a:rPr lang="fr-CA" sz="2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⏱  Prévoir 1 heure</a:t>
            </a:r>
            <a:endParaRPr lang="fr-FR" sz="1800"/>
          </a:p>
          <a:p>
            <a:pPr algn="ctr">
              <a:buNone/>
            </a:pPr>
            <a:r>
              <a:rPr lang="fr-CA" sz="2000" b="1">
                <a:solidFill>
                  <a:srgbClr val="000000"/>
                </a:solidFill>
                <a:latin typeface="Overpass Light"/>
                <a:ea typeface="Calibri"/>
                <a:cs typeface="Calibri"/>
              </a:rPr>
              <a:t>✅ </a:t>
            </a:r>
            <a:r>
              <a:rPr lang="fr-CA" sz="2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Prérequis</a:t>
            </a:r>
            <a:r>
              <a:rPr lang="fr-CA" sz="2000" b="1">
                <a:solidFill>
                  <a:srgbClr val="000000"/>
                </a:solidFill>
                <a:latin typeface="Overpass Light"/>
                <a:ea typeface="Calibri"/>
                <a:cs typeface="Calibri"/>
              </a:rPr>
              <a:t> </a:t>
            </a:r>
            <a:r>
              <a:rPr lang="fr-CA" sz="2000" b="1">
                <a:solidFill>
                  <a:srgbClr val="000000"/>
                </a:solidFill>
                <a:latin typeface="Calibri"/>
                <a:ea typeface="Calibri"/>
                <a:cs typeface="Calibri"/>
                <a:hlinkClick r:id="rId6"/>
              </a:rPr>
              <a:t>Autoformation complétée (Brio)</a:t>
            </a:r>
            <a:endParaRPr lang="fr-CA" sz="1800"/>
          </a:p>
          <a:p>
            <a:pPr algn="ctr">
              <a:buNone/>
            </a:pPr>
            <a:r>
              <a:rPr lang="fr-CA" sz="2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👥Favoriser la participation de l’équipe</a:t>
            </a:r>
            <a:endParaRPr lang="fr-CA" sz="1800">
              <a:solidFill>
                <a:srgbClr val="4D4D4D"/>
              </a:solidFill>
              <a:ea typeface="Calibri"/>
              <a:cs typeface="Calibri"/>
            </a:endParaRPr>
          </a:p>
          <a:p>
            <a:pPr algn="ctr">
              <a:buNone/>
            </a:pPr>
            <a:r>
              <a:rPr lang="fr-CA" sz="2000" b="1">
                <a:solidFill>
                  <a:srgbClr val="000000"/>
                </a:solidFill>
                <a:latin typeface="Overpass Light"/>
                <a:ea typeface="Calibri"/>
                <a:cs typeface="Calibri"/>
              </a:rPr>
              <a:t>🎯  </a:t>
            </a:r>
            <a:r>
              <a:rPr lang="fr-CA" sz="2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Discuter, vérifier la conformité, identifier des améliorations</a:t>
            </a:r>
            <a:endParaRPr lang="fr-CA" sz="1800"/>
          </a:p>
          <a:p>
            <a:pPr algn="ctr">
              <a:buNone/>
            </a:pPr>
            <a:endParaRPr lang="fr-CA" sz="20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buNone/>
            </a:pPr>
            <a:endParaRPr lang="fr-CA" sz="20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fr-CA" sz="2800">
              <a:solidFill>
                <a:srgbClr val="4D4D4D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23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E3BB7-AEB0-3949-8FDC-2356ADD20364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A" sz="2800"/>
              <a:t>Réfléchir et améliorer nos pratiques en protection des renseignements personnels</a:t>
            </a:r>
            <a:br>
              <a:rPr lang="fr-CA" sz="2800" noProof="0"/>
            </a:br>
            <a:endParaRPr lang="fr-CA" sz="2800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6382D3-F3EF-E84D-B888-D6E417FB539B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1143000" y="3163094"/>
            <a:ext cx="3962400" cy="404801"/>
          </a:xfrm>
        </p:spPr>
        <p:txBody>
          <a:bodyPr/>
          <a:lstStyle/>
          <a:p>
            <a:r>
              <a:rPr lang="fr-CA" noProof="0"/>
              <a:t>Bureau de la protection des renseignements personnels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F0B2A4-2DFD-7A88-ADBE-DF24F333B49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43000" y="2256750"/>
            <a:ext cx="6858000" cy="630000"/>
          </a:xfrm>
        </p:spPr>
        <p:txBody>
          <a:bodyPr lIns="0" tIns="0" rIns="0" bIns="0" anchor="t"/>
          <a:lstStyle/>
          <a:p>
            <a:r>
              <a:rPr lang="fr-CA" sz="2000" noProof="0">
                <a:latin typeface="Overpass"/>
              </a:rPr>
              <a:t>Rencontre d'équipe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35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2B222-3280-6B4B-540E-4DBF114839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1962" y="395706"/>
            <a:ext cx="8023358" cy="374290"/>
          </a:xfrm>
        </p:spPr>
        <p:txBody>
          <a:bodyPr lIns="0" tIns="0" rIns="0" bIns="0" anchor="t"/>
          <a:lstStyle/>
          <a:p>
            <a:r>
              <a:rPr lang="fr-CA" noProof="0">
                <a:latin typeface="Overpass"/>
              </a:rPr>
              <a:t>Collecte de renseignements personnels</a:t>
            </a:r>
            <a:endParaRPr lang="fr-CA" noProof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A89B715-7FE9-EB4C-2DAC-95ED953330B2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351962" y="899160"/>
            <a:ext cx="2313084" cy="3848633"/>
          </a:xfr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lIns="0" tIns="0" rIns="0" bIns="45720" anchor="t"/>
          <a:lstStyle/>
          <a:p>
            <a:r>
              <a:rPr lang="fr-CA" b="1" noProof="0">
                <a:latin typeface="Overpass"/>
              </a:rPr>
              <a:t>Rappel</a:t>
            </a:r>
          </a:p>
          <a:p>
            <a:r>
              <a:rPr lang="fr-CA" sz="1400" noProof="0">
                <a:latin typeface="Overpass Light"/>
              </a:rPr>
              <a:t>La collecte de renseignements personnels doit répondre à un  besoin important, réel et légitime.</a:t>
            </a:r>
          </a:p>
          <a:p>
            <a:r>
              <a:rPr lang="fr-CA" sz="1400" noProof="0">
                <a:latin typeface="Overpass Light"/>
              </a:rPr>
              <a:t>Nous devons minimiser la collecte aux renseignements qui sont strictement nécessaires pour atteindre cet objectif. </a:t>
            </a:r>
          </a:p>
          <a:p>
            <a:r>
              <a:rPr lang="fr-CA" sz="1400" noProof="0">
                <a:latin typeface="Overpass Light"/>
              </a:rPr>
              <a:t>Nous devons informer les personnes, lors de la collecte,  à quelles fins leurs renseignements seront utilisés et à qui ils seront communiqués à ces fins.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EFE2B67-1A87-38AE-5132-471E9C1A9247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2897082" y="899160"/>
            <a:ext cx="5835437" cy="3427566"/>
          </a:xfrm>
        </p:spPr>
        <p:txBody>
          <a:bodyPr lIns="0" tIns="0" rIns="0" bIns="45720" anchor="t"/>
          <a:lstStyle/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Par quels moyens recueillons-nous des renseignements?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Pourquoi recueillons-nous ces renseignements?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Est-ce que tous ces renseignements sont réellement utilisés?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Est-ce que nous recueillons des renseignements sensibles?</a:t>
            </a:r>
            <a:endParaRPr lang="fr-CA" sz="1400" noProof="0">
              <a:solidFill>
                <a:srgbClr val="000000"/>
              </a:solidFill>
              <a:latin typeface="Overpass Light"/>
            </a:endParaRP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000000"/>
                </a:solidFill>
                <a:latin typeface="Overpass Light"/>
              </a:rPr>
              <a:t>Serait-il </a:t>
            </a:r>
            <a:r>
              <a:rPr lang="fr-CA" sz="1400" noProof="0">
                <a:solidFill>
                  <a:srgbClr val="404040"/>
                </a:solidFill>
                <a:latin typeface="Overpass Light"/>
              </a:rPr>
              <a:t>possible d’atteindre notre objectif en recueillant moins de renseignements?</a:t>
            </a:r>
            <a:r>
              <a:rPr lang="fr-CA" sz="1600" noProof="0">
                <a:solidFill>
                  <a:srgbClr val="404040"/>
                </a:solidFill>
                <a:latin typeface="Overpass Light"/>
              </a:rPr>
              <a:t> 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Informons-nous clairement les personnes des raisons de la collecte et des destinataires éventuels de leurs renseignements?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Est-ce que nos formulaires devraient être révisés?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latin typeface="Overpass Light"/>
              </a:rPr>
              <a:t>Est-ce que nos sondages respectent les règles de protection de renseignements personnels?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endParaRPr lang="fr-CA" sz="1400" noProof="0">
              <a:solidFill>
                <a:srgbClr val="000000"/>
              </a:solidFill>
              <a:latin typeface="Overpass Light"/>
            </a:endParaRP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endParaRPr lang="fr-CA" sz="1600" noProof="0">
              <a:latin typeface="Overpas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834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C63C3-47F4-399A-E93F-A3E47B2B1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B49F6-302D-13F8-900E-6CD8C03B21D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1962" y="395706"/>
            <a:ext cx="8023358" cy="374290"/>
          </a:xfrm>
        </p:spPr>
        <p:txBody>
          <a:bodyPr lIns="0" tIns="0" rIns="0" bIns="0" anchor="t"/>
          <a:lstStyle/>
          <a:p>
            <a:r>
              <a:rPr lang="fr-CA" noProof="0">
                <a:latin typeface="Overpass"/>
              </a:rPr>
              <a:t>Utilisation de renseignements personnels</a:t>
            </a:r>
            <a:endParaRPr lang="fr-CA" noProof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946BFA2-88DD-DE6E-A9AC-467E69D6C2FF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351962" y="899160"/>
            <a:ext cx="2313084" cy="3957653"/>
          </a:xfrm>
          <a:gradFill>
            <a:gsLst>
              <a:gs pos="15000">
                <a:srgbClr val="FFC000">
                  <a:lumMod val="5000"/>
                  <a:lumOff val="95000"/>
                </a:srgbClr>
              </a:gs>
              <a:gs pos="74000">
                <a:srgbClr val="FFC000">
                  <a:lumMod val="45000"/>
                  <a:lumOff val="55000"/>
                </a:srgbClr>
              </a:gs>
              <a:gs pos="83000">
                <a:srgbClr val="FFC000">
                  <a:lumMod val="45000"/>
                  <a:lumOff val="55000"/>
                </a:srgbClr>
              </a:gs>
              <a:gs pos="100000">
                <a:srgbClr val="FFC000">
                  <a:lumMod val="30000"/>
                  <a:lumOff val="70000"/>
                </a:srgbClr>
              </a:gs>
            </a:gsLst>
            <a:lin ang="5400000" scaled="1"/>
          </a:gradFill>
          <a:ln>
            <a:noFill/>
          </a:ln>
        </p:spPr>
        <p:txBody>
          <a:bodyPr lIns="0" tIns="0" rIns="0" bIns="45720" anchor="t"/>
          <a:lstStyle/>
          <a:p>
            <a:r>
              <a:rPr lang="fr-CA" b="1" noProof="0">
                <a:latin typeface="Overpass"/>
              </a:rPr>
              <a:t>Rappel</a:t>
            </a:r>
          </a:p>
          <a:p>
            <a:r>
              <a:rPr lang="fr-CA" sz="1400" noProof="0">
                <a:latin typeface="Overpass Light"/>
              </a:rPr>
              <a:t>Les renseignements doivent être utilisés uniquement pour les raisons pour lesquelles ils ont été obtenus initialement. </a:t>
            </a:r>
            <a:r>
              <a:rPr lang="fr-CA" sz="1400">
                <a:latin typeface="Overpass Light"/>
              </a:rPr>
              <a:t>Toute autre </a:t>
            </a:r>
            <a:r>
              <a:rPr lang="fr-CA" sz="1400" noProof="0">
                <a:latin typeface="Overpass Light"/>
              </a:rPr>
              <a:t>utilisation requiert l’autorisation du BPRP.</a:t>
            </a:r>
          </a:p>
          <a:p>
            <a:r>
              <a:rPr lang="fr-CA" sz="1400" noProof="0">
                <a:latin typeface="Overpass Light"/>
              </a:rPr>
              <a:t>Les renseignements doivent être accessibles au personnel </a:t>
            </a:r>
            <a:r>
              <a:rPr lang="fr-CA" sz="1400">
                <a:latin typeface="Overpass Light"/>
              </a:rPr>
              <a:t>seulement</a:t>
            </a:r>
            <a:r>
              <a:rPr lang="fr-CA" sz="1400" noProof="0">
                <a:latin typeface="Overpass Light"/>
              </a:rPr>
              <a:t> lorsque c’est nécessaire à l’exercice de leurs fonctions. </a:t>
            </a:r>
          </a:p>
          <a:p>
            <a:r>
              <a:rPr lang="fr-CA" sz="1400" noProof="0">
                <a:latin typeface="Overpass Light"/>
              </a:rPr>
              <a:t>Aucune consultation à des fins personnelles n’est permise.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0EB432D-DFBD-1C7B-05E0-F5B29613E36E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2897082" y="899160"/>
            <a:ext cx="5835437" cy="3427566"/>
          </a:xfrm>
        </p:spPr>
        <p:txBody>
          <a:bodyPr lIns="0" tIns="0" rIns="0" bIns="45720" anchor="t"/>
          <a:lstStyle/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Pour quelles raisons est-ce que nous utilisons les renseignements que nous détenons?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Est-ce que nos renseignements sont utilisés pour des raisons différentes de celles pour lesquelles ils ont été recueillis? Sommes-nous autorisés à le faire?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Au sein de notre équipe, est-ce que l’accès aux renseignements est limité?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Est-ce que vous avez </a:t>
            </a:r>
            <a:r>
              <a:rPr lang="fr-CA" sz="1400">
                <a:solidFill>
                  <a:srgbClr val="404040"/>
                </a:solidFill>
                <a:latin typeface="Overpass Light"/>
              </a:rPr>
              <a:t>déjà eu accès à </a:t>
            </a:r>
            <a:r>
              <a:rPr lang="fr-CA" sz="1400" noProof="0">
                <a:solidFill>
                  <a:srgbClr val="404040"/>
                </a:solidFill>
                <a:latin typeface="Overpass Light"/>
              </a:rPr>
              <a:t>des renseignements </a:t>
            </a:r>
            <a:r>
              <a:rPr lang="fr-CA" sz="1400">
                <a:solidFill>
                  <a:srgbClr val="404040"/>
                </a:solidFill>
                <a:latin typeface="Overpass Light"/>
              </a:rPr>
              <a:t>sans que cela soit nécessaire à vos fonctions</a:t>
            </a:r>
            <a:r>
              <a:rPr lang="fr-CA" sz="1400" noProof="0">
                <a:solidFill>
                  <a:srgbClr val="404040"/>
                </a:solidFill>
                <a:latin typeface="Overpass Light"/>
              </a:rPr>
              <a:t>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Si vous devez partager des renseignements à des collègues, est-ce que vous limitez les renseignements en partageant uniquement ce dont ils ont réellement besoin?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endParaRPr lang="fr-CA" sz="1400" noProof="0">
              <a:solidFill>
                <a:srgbClr val="000000"/>
              </a:solidFill>
              <a:latin typeface="Overpass Light"/>
            </a:endParaRP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endParaRPr lang="fr-CA" sz="1600" noProof="0">
              <a:latin typeface="Overpas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317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CC16E-9E3A-CE0D-D73E-B3B733974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C0FFF-D437-6143-3AFD-8966316E615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1962" y="395706"/>
            <a:ext cx="8023358" cy="374290"/>
          </a:xfrm>
        </p:spPr>
        <p:txBody>
          <a:bodyPr lIns="0" tIns="0" rIns="0" bIns="0" anchor="t"/>
          <a:lstStyle/>
          <a:p>
            <a:r>
              <a:rPr lang="fr-CA" noProof="0">
                <a:latin typeface="Overpass"/>
              </a:rPr>
              <a:t>Communication de renseignements personnels</a:t>
            </a:r>
            <a:endParaRPr lang="fr-CA" noProof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C77981D-5237-430F-4F93-C7780199280A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351962" y="899160"/>
            <a:ext cx="2313084" cy="3848633"/>
          </a:xfrm>
          <a:gradFill>
            <a:gsLst>
              <a:gs pos="15000">
                <a:srgbClr val="00B050">
                  <a:lumMod val="5000"/>
                  <a:lumOff val="95000"/>
                </a:srgbClr>
              </a:gs>
              <a:gs pos="74000">
                <a:srgbClr val="00B050">
                  <a:lumMod val="45000"/>
                  <a:lumOff val="55000"/>
                </a:srgbClr>
              </a:gs>
              <a:gs pos="83000">
                <a:srgbClr val="00B050">
                  <a:lumMod val="45000"/>
                  <a:lumOff val="55000"/>
                </a:srgbClr>
              </a:gs>
              <a:gs pos="100000">
                <a:srgbClr val="00B050">
                  <a:lumMod val="30000"/>
                  <a:lumOff val="70000"/>
                </a:srgbClr>
              </a:gs>
            </a:gsLst>
            <a:lin ang="5400000" scaled="1"/>
          </a:gradFill>
          <a:ln>
            <a:noFill/>
          </a:ln>
        </p:spPr>
        <p:txBody>
          <a:bodyPr lIns="0" tIns="0" rIns="0" bIns="45720" anchor="t"/>
          <a:lstStyle/>
          <a:p>
            <a:r>
              <a:rPr lang="fr-CA" b="1" noProof="0">
                <a:latin typeface="Overpass"/>
              </a:rPr>
              <a:t>Rappel</a:t>
            </a:r>
          </a:p>
          <a:p>
            <a:r>
              <a:rPr lang="fr-CA" sz="1400" noProof="0">
                <a:latin typeface="Overpass Light"/>
              </a:rPr>
              <a:t>Les renseignements personnels ne peuvent pas être divulgués ou communiqués à des tiers ou d’autres personnes en dehors de l’Université sans le consentement des personnes.</a:t>
            </a:r>
          </a:p>
          <a:p>
            <a:r>
              <a:rPr lang="fr-CA" sz="1400" noProof="0">
                <a:latin typeface="Overpass Light"/>
              </a:rPr>
              <a:t>La communication de renseignements sans le consentement des personnes est possible, sous certaines conditions, avec l’autorisation du BPRP.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A028EDE-9184-91C5-5EED-7CD059BB1A35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2897082" y="899160"/>
            <a:ext cx="5835437" cy="3427566"/>
          </a:xfrm>
        </p:spPr>
        <p:txBody>
          <a:bodyPr lIns="0" tIns="0" rIns="0" bIns="45720" anchor="t"/>
          <a:lstStyle/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Communiquons-nous des renseignements à l’externe? Par exemple, avec des organismes affiliés, des ministères ou organismes gouvernementaux ou des ordres professionnels?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>
                <a:solidFill>
                  <a:srgbClr val="404040"/>
                </a:solidFill>
                <a:latin typeface="Overpass Light"/>
              </a:rPr>
              <a:t>Est-ce que nous communiquons des renseignements à des prestataires de services, par exemple afin d’utiliser une solution informatique?</a:t>
            </a:r>
            <a:endParaRPr lang="fr-CA" sz="1400">
              <a:solidFill>
                <a:srgbClr val="000000"/>
              </a:solidFill>
              <a:latin typeface="Overpass Light"/>
            </a:endParaRP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Avons-nous déjà évalué si nous étions autorisés à communiquer des renseignements?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Recevons-nous parfois des demandes inhabituelles de communication de renseignements? Comment les traitons-nous?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Si vous devez communiquer des renseignements à des tiers à l’externe, est-ce que vous limitez les renseignements en divulguant uniquement ce dont ils ont réellement besoin?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>
                <a:solidFill>
                  <a:srgbClr val="404040"/>
                </a:solidFill>
                <a:latin typeface="Overpass Light"/>
              </a:rPr>
              <a:t>Lorsque nous communiquons des renseignements avec le consentement de la personne, respectons-nous les limites de ce consentement? </a:t>
            </a:r>
            <a:endParaRPr lang="fr-CA" sz="1600" noProof="0">
              <a:latin typeface="Overpas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079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1CF5C-310C-036A-DA7F-E4393F809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7B379-85A7-802B-3382-14FFFF585D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1962" y="395706"/>
            <a:ext cx="8023358" cy="374290"/>
          </a:xfrm>
        </p:spPr>
        <p:txBody>
          <a:bodyPr lIns="0" tIns="0" rIns="0" bIns="0" anchor="t"/>
          <a:lstStyle/>
          <a:p>
            <a:r>
              <a:rPr lang="fr-CA" noProof="0">
                <a:latin typeface="Overpass"/>
              </a:rPr>
              <a:t>Conservation et destruction</a:t>
            </a:r>
            <a:endParaRPr lang="fr-CA" noProof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DCD869-6200-ECDA-0748-DE305A690A02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351962" y="899160"/>
            <a:ext cx="2313084" cy="3848633"/>
          </a:xfrm>
          <a:gradFill>
            <a:gsLst>
              <a:gs pos="15000">
                <a:srgbClr val="0070C0">
                  <a:lumMod val="5000"/>
                  <a:lumOff val="95000"/>
                </a:srgbClr>
              </a:gs>
              <a:gs pos="74000">
                <a:srgbClr val="0070C0">
                  <a:lumMod val="45000"/>
                  <a:lumOff val="55000"/>
                </a:srgbClr>
              </a:gs>
              <a:gs pos="83000">
                <a:srgbClr val="0070C0">
                  <a:lumMod val="45000"/>
                  <a:lumOff val="55000"/>
                </a:srgbClr>
              </a:gs>
              <a:gs pos="100000">
                <a:srgbClr val="0070C0">
                  <a:lumMod val="30000"/>
                  <a:lumOff val="70000"/>
                </a:srgbClr>
              </a:gs>
            </a:gsLst>
            <a:lin ang="5400000" scaled="1"/>
          </a:gradFill>
          <a:ln>
            <a:noFill/>
          </a:ln>
        </p:spPr>
        <p:txBody>
          <a:bodyPr lIns="0" tIns="0" rIns="0" bIns="45720" anchor="t"/>
          <a:lstStyle/>
          <a:p>
            <a:r>
              <a:rPr lang="fr-CA" b="1" noProof="0">
                <a:latin typeface="Overpass"/>
              </a:rPr>
              <a:t>Rappel</a:t>
            </a:r>
          </a:p>
          <a:p>
            <a:r>
              <a:rPr lang="fr-CA" sz="1400" noProof="0">
                <a:latin typeface="Overpass Light"/>
              </a:rPr>
              <a:t>Nous devons conserver les renseignements </a:t>
            </a:r>
            <a:r>
              <a:rPr lang="fr-CA" sz="1400">
                <a:latin typeface="Overpass Light"/>
              </a:rPr>
              <a:t>de</a:t>
            </a:r>
            <a:r>
              <a:rPr lang="fr-CA" sz="1400" noProof="0">
                <a:latin typeface="Overpass Light"/>
              </a:rPr>
              <a:t> manière qu’ils demeurent à jour, exacts et complets tant qu’ils sont utilisés.</a:t>
            </a:r>
          </a:p>
          <a:p>
            <a:r>
              <a:rPr lang="fr-CA" sz="1400" noProof="0">
                <a:latin typeface="Overpass Light"/>
              </a:rPr>
              <a:t>Nous devons détruire </a:t>
            </a:r>
            <a:r>
              <a:rPr lang="fr-CA" sz="1400">
                <a:latin typeface="Overpass Light"/>
              </a:rPr>
              <a:t>les renseignements lorsque les raisons pour lesquelles ils ont été obtenus sont accomplies, sous réserve des règles prévues par le calendrier de conservation des documents de l’Université.</a:t>
            </a:r>
            <a:endParaRPr lang="fr-CA" sz="1400" noProof="0">
              <a:latin typeface="Overpass Light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1CB066C-1624-4C2E-C06B-77AA57392E63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2897082" y="899160"/>
            <a:ext cx="5835437" cy="3427566"/>
          </a:xfrm>
        </p:spPr>
        <p:txBody>
          <a:bodyPr lIns="0" tIns="0" rIns="0" bIns="45720" anchor="t"/>
          <a:lstStyle/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>
                <a:solidFill>
                  <a:srgbClr val="404040"/>
                </a:solidFill>
                <a:latin typeface="Overpass Light"/>
              </a:rPr>
              <a:t>Où sont conservés les </a:t>
            </a:r>
            <a:r>
              <a:rPr lang="fr-CA" sz="1400" noProof="0">
                <a:solidFill>
                  <a:srgbClr val="404040"/>
                </a:solidFill>
                <a:latin typeface="Overpass Light"/>
              </a:rPr>
              <a:t>renseignements que nous recueillons et utilisons?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Est-ce que nous avons une méthode de classement uniforme qui permet de retrouver facilement les renseignements et les documents?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>
                <a:solidFill>
                  <a:srgbClr val="404040"/>
                </a:solidFill>
                <a:latin typeface="Overpass Light"/>
              </a:rPr>
              <a:t>Est-ce que nous conservons des doublons de documents dans des espaces personnels ou dans des espaces partagés?</a:t>
            </a:r>
            <a:endParaRPr lang="fr-CA" sz="1400" noProof="0">
              <a:solidFill>
                <a:srgbClr val="404040"/>
              </a:solidFill>
              <a:latin typeface="Overpass Light"/>
            </a:endParaRP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>
                <a:solidFill>
                  <a:srgbClr val="404040"/>
                </a:solidFill>
                <a:latin typeface="Overpass Light"/>
              </a:rPr>
              <a:t>Gérons-nous adéquatement les courriels contenant des renseignements personnels? Est-ce qu’ils sont détruits ou classés dans des espaces prédéfinis?</a:t>
            </a:r>
            <a:endParaRPr lang="fr-CA" sz="1400" noProof="0">
              <a:solidFill>
                <a:srgbClr val="404040"/>
              </a:solidFill>
              <a:latin typeface="Overpass Light"/>
            </a:endParaRP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>
                <a:solidFill>
                  <a:srgbClr val="404040"/>
                </a:solidFill>
                <a:latin typeface="Overpass Light"/>
              </a:rPr>
              <a:t>Quelles sont les règles de conservation qui s’appliquent à nos documents?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Avons-nous une méthode pour archiver et détruire les renseignements que nous détenons?</a:t>
            </a:r>
            <a:endParaRPr lang="fr-CA" sz="1400" noProof="0">
              <a:solidFill>
                <a:srgbClr val="000000"/>
              </a:solidFill>
              <a:latin typeface="Overpass Light"/>
            </a:endParaRP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endParaRPr lang="fr-CA" sz="1600" noProof="0">
              <a:latin typeface="Overpas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451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52947-80E6-D0B4-7CC7-6CEEF2F5F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51A4E-1B90-A17B-F441-BB135BE9173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1962" y="395706"/>
            <a:ext cx="8023358" cy="374290"/>
          </a:xfrm>
        </p:spPr>
        <p:txBody>
          <a:bodyPr lIns="0" tIns="0" rIns="0" bIns="0" anchor="t"/>
          <a:lstStyle/>
          <a:p>
            <a:r>
              <a:rPr lang="fr-CA" noProof="0">
                <a:latin typeface="Overpass"/>
              </a:rPr>
              <a:t>Mesures de sécurité</a:t>
            </a:r>
            <a:endParaRPr lang="fr-CA" noProof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D2F374E-E064-9F22-708F-1CD8B7E9BEC4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351962" y="899160"/>
            <a:ext cx="2313084" cy="3848633"/>
          </a:xfrm>
          <a:gradFill>
            <a:gsLst>
              <a:gs pos="15000">
                <a:srgbClr val="7030A0">
                  <a:lumMod val="5000"/>
                  <a:lumOff val="95000"/>
                </a:srgbClr>
              </a:gs>
              <a:gs pos="74000">
                <a:srgbClr val="7030A0">
                  <a:lumMod val="45000"/>
                  <a:lumOff val="55000"/>
                </a:srgbClr>
              </a:gs>
              <a:gs pos="83000">
                <a:srgbClr val="7030A0">
                  <a:lumMod val="45000"/>
                  <a:lumOff val="55000"/>
                </a:srgbClr>
              </a:gs>
              <a:gs pos="100000">
                <a:srgbClr val="7030A0">
                  <a:lumMod val="30000"/>
                  <a:lumOff val="70000"/>
                </a:srgbClr>
              </a:gs>
            </a:gsLst>
            <a:lin ang="5400000" scaled="1"/>
          </a:gradFill>
          <a:ln>
            <a:noFill/>
          </a:ln>
        </p:spPr>
        <p:txBody>
          <a:bodyPr lIns="0" tIns="0" rIns="0" bIns="45720" anchor="t"/>
          <a:lstStyle/>
          <a:p>
            <a:r>
              <a:rPr lang="fr-CA" b="1" noProof="0">
                <a:latin typeface="Overpass"/>
              </a:rPr>
              <a:t>Rappel</a:t>
            </a:r>
          </a:p>
          <a:p>
            <a:r>
              <a:rPr lang="fr-CA" sz="1400" noProof="0">
                <a:latin typeface="Overpass Light"/>
              </a:rPr>
              <a:t>Nous devons prendre les mesures de sécurité raisonnables et propres à assurer la protection des renseignements personnels collectés, utilisés, communiqués, conservés ou détruits.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9FA882C-FF2F-5B17-CD7F-78B19B4D1B0F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2897082" y="899160"/>
            <a:ext cx="5835437" cy="3427566"/>
          </a:xfrm>
        </p:spPr>
        <p:txBody>
          <a:bodyPr lIns="0" tIns="0" rIns="0" bIns="45720" anchor="t"/>
          <a:lstStyle/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Par quels moyens partageons-nous des renseignements à l’interne et à l’externe?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Nos processus impliquent-ils l’échange de renseignements personnels sensibles par courriel?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 noProof="0">
                <a:solidFill>
                  <a:srgbClr val="404040"/>
                </a:solidFill>
                <a:latin typeface="Overpass Light"/>
              </a:rPr>
              <a:t>Est-ce que tous les outils informatiques que nous utilisons ont été autorisés par notre centre de services TI?</a:t>
            </a: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r>
              <a:rPr lang="fr-CA" sz="1400">
                <a:solidFill>
                  <a:srgbClr val="404040"/>
                </a:solidFill>
                <a:latin typeface="Overpass Light"/>
              </a:rPr>
              <a:t>Conservons-nous des renseignements personnels sur des appareils non autorisés ou personnels?</a:t>
            </a:r>
            <a:endParaRPr lang="fr-CA" sz="1400" noProof="0">
              <a:solidFill>
                <a:srgbClr val="404040"/>
              </a:solidFill>
              <a:highlight>
                <a:srgbClr val="FFFF00"/>
              </a:highlight>
              <a:latin typeface="Overpass Light"/>
            </a:endParaRP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endParaRPr lang="fr-CA" sz="1400" noProof="0">
              <a:solidFill>
                <a:srgbClr val="000000"/>
              </a:solidFill>
              <a:latin typeface="Overpass Light"/>
            </a:endParaRPr>
          </a:p>
          <a:p>
            <a:pPr marL="400050" lvl="1" indent="-342900">
              <a:spcAft>
                <a:spcPts val="600"/>
              </a:spcAft>
              <a:buFont typeface="+mj-lt"/>
              <a:buAutoNum type="arabicPeriod"/>
            </a:pPr>
            <a:endParaRPr lang="fr-CA" sz="1600" noProof="0">
              <a:latin typeface="Overpas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6246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5FDDC-490F-263F-E967-81D7CB441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47AA6-7145-8AFC-B00B-EF263C45B15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1956" y="366050"/>
            <a:ext cx="7411048" cy="374290"/>
          </a:xfrm>
        </p:spPr>
        <p:txBody>
          <a:bodyPr lIns="0" tIns="0" rIns="0" bIns="0" anchor="t"/>
          <a:lstStyle/>
          <a:p>
            <a:r>
              <a:rPr lang="fr-CA" noProof="0">
                <a:latin typeface="Overpass"/>
              </a:rPr>
              <a:t>Ressources disponibles</a:t>
            </a:r>
            <a:endParaRPr lang="fr-CA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AD4E57-3A33-6F29-68CF-8C932994AF94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542554" y="898342"/>
            <a:ext cx="7410450" cy="3385425"/>
          </a:xfrm>
        </p:spPr>
        <p:txBody>
          <a:bodyPr lIns="0" tIns="0" rIns="0" bIns="0" anchor="t"/>
          <a:lstStyle/>
          <a:p>
            <a:pPr marL="0" indent="0">
              <a:spcAft>
                <a:spcPts val="600"/>
              </a:spcAft>
              <a:buNone/>
            </a:pPr>
            <a:r>
              <a:rPr lang="fr-CA"/>
              <a:t>Voici les ressources disponibles pour vous accompagner dans la gestion des renseignements personnels :</a:t>
            </a:r>
            <a:endParaRPr lang="fr-CA" sz="1600" noProof="0">
              <a:latin typeface="Overpass Light"/>
            </a:endParaRPr>
          </a:p>
          <a:p>
            <a:pPr marL="448945" indent="-44894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CA" sz="1600" noProof="0">
                <a:latin typeface="Overpass Light"/>
              </a:rPr>
              <a:t>Suivre l’</a:t>
            </a:r>
            <a:r>
              <a:rPr lang="fr-CA" sz="1600" noProof="0">
                <a:latin typeface="Overpass Light"/>
                <a:hlinkClick r:id="rId6"/>
              </a:rPr>
              <a:t>autoformation institutionnelle obligatoire sur la PRP</a:t>
            </a:r>
            <a:r>
              <a:rPr lang="fr-CA" sz="1600" noProof="0">
                <a:latin typeface="Overpass Light"/>
              </a:rPr>
              <a:t> (30 minutes) </a:t>
            </a:r>
          </a:p>
          <a:p>
            <a:pPr marL="448945" indent="-44894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CA" sz="1600" noProof="0">
                <a:latin typeface="Overpass Light"/>
              </a:rPr>
              <a:t>Consulter la </a:t>
            </a:r>
            <a:r>
              <a:rPr lang="fr-CA" sz="1600" noProof="0">
                <a:latin typeface="Overpass Light"/>
                <a:hlinkClick r:id="rId7"/>
              </a:rPr>
              <a:t>page web </a:t>
            </a:r>
            <a:r>
              <a:rPr lang="fr-CA" sz="1600" noProof="0">
                <a:latin typeface="Overpass Light"/>
              </a:rPr>
              <a:t>sur la protection des renseignements personnels</a:t>
            </a:r>
          </a:p>
          <a:p>
            <a:pPr marL="448945" indent="-44894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CA" sz="1600" noProof="0">
                <a:latin typeface="Overpass Light"/>
              </a:rPr>
              <a:t>Solliciter la collaboration de la </a:t>
            </a:r>
            <a:r>
              <a:rPr lang="fr-CA" sz="1600" noProof="0">
                <a:latin typeface="Overpass Light"/>
                <a:hlinkClick r:id="rId8"/>
              </a:rPr>
              <a:t>personne répondante </a:t>
            </a:r>
            <a:r>
              <a:rPr lang="fr-CA" sz="1600" noProof="0">
                <a:latin typeface="Overpass Light"/>
              </a:rPr>
              <a:t>de votre secteur dans vos nouveaux projets qui implique des renseignements personnels</a:t>
            </a:r>
            <a:endParaRPr lang="fr-CA" sz="1100" noProof="0">
              <a:solidFill>
                <a:srgbClr val="000000"/>
              </a:solidFill>
              <a:latin typeface="Overpass Light"/>
            </a:endParaRPr>
          </a:p>
          <a:p>
            <a:pPr marL="448945" indent="-44894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CA" sz="1600" noProof="0">
                <a:latin typeface="Overpass Light"/>
              </a:rPr>
              <a:t>Consulter la </a:t>
            </a:r>
            <a:r>
              <a:rPr lang="fr-CA" sz="1600" noProof="0">
                <a:latin typeface="Overpass Light"/>
                <a:hlinkClick r:id="rId9"/>
              </a:rPr>
              <a:t>Division de la gestion des documents administratifs et des archives</a:t>
            </a:r>
            <a:r>
              <a:rPr lang="fr-CA" sz="1600" noProof="0">
                <a:latin typeface="Overpass Light"/>
              </a:rPr>
              <a:t> (DGDAA) pour toutes questions concernant la gestion documentaire</a:t>
            </a:r>
          </a:p>
          <a:p>
            <a:pPr marL="448945" indent="-448945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CA" sz="1600" noProof="0">
                <a:latin typeface="Overpass Light"/>
              </a:rPr>
              <a:t>Inviter le </a:t>
            </a:r>
            <a:r>
              <a:rPr lang="fr-CA" sz="1600" noProof="0">
                <a:latin typeface="Overpass Light"/>
                <a:hlinkClick r:id="rId10"/>
              </a:rPr>
              <a:t>Bureau de la protection des renseignements personnels</a:t>
            </a:r>
            <a:r>
              <a:rPr lang="fr-CA" sz="1600" noProof="0">
                <a:latin typeface="Overpass Light"/>
              </a:rPr>
              <a:t> pour demander une présentation personnalisée ou pour discuter des enjeux de PRP.</a:t>
            </a:r>
            <a:endParaRPr lang="fr-CA" sz="1600" noProof="0"/>
          </a:p>
          <a:p>
            <a:pPr marL="448945" indent="-448945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CA" sz="1600" noProof="0"/>
          </a:p>
          <a:p>
            <a:pPr marL="0" indent="0">
              <a:spcAft>
                <a:spcPts val="600"/>
              </a:spcAft>
              <a:buNone/>
            </a:pPr>
            <a:endParaRPr lang="fr-CA" sz="1800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26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E35564A-87AB-F244-AD07-F755AA6FBC2A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3600" noProof="0"/>
              <a:t>Pour toutes questions</a:t>
            </a:r>
          </a:p>
          <a:p>
            <a:endParaRPr lang="fr-CA" sz="3600" noProof="0"/>
          </a:p>
          <a:p>
            <a:r>
              <a:rPr lang="fr-CA" sz="2000" noProof="0"/>
              <a:t>Courriel: </a:t>
            </a:r>
            <a:r>
              <a:rPr lang="fr-CA" sz="2000" noProof="0">
                <a:solidFill>
                  <a:srgbClr val="2FA6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prp@sg.ulaval.ca</a:t>
            </a:r>
            <a:endParaRPr lang="fr-CA" sz="2000" noProof="0">
              <a:solidFill>
                <a:srgbClr val="2FA6FF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72DA51-B66E-1E46-AF45-BE4BE7F667F4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noProof="0"/>
              <a:t>Bureau de la protection des renseignements personnels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63BD30-3667-6546-895A-95C20115AFD8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/>
        <p:txBody>
          <a:bodyPr/>
          <a:lstStyle/>
          <a:p>
            <a:endParaRPr lang="fr-CA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943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uverture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iapositive vide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des matière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calaire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 - fond blanc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700" dirty="0" err="1" smtClean="0">
            <a:solidFill>
              <a:schemeClr val="accent6"/>
            </a:solidFill>
            <a:latin typeface="Overpass 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u - fond gri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raphiques et tableaux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saïque de photo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Autres modèle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lôture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09ad54-dbae-4ead-ba83-ca3018c4da2d">
      <Terms xmlns="http://schemas.microsoft.com/office/infopath/2007/PartnerControls"/>
    </lcf76f155ced4ddcb4097134ff3c332f>
    <TaxCatchAll xmlns="37db0caf-b648-4e94-ba06-1a67e5ee4fb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62FF46328E974A82F8DD249E08F899" ma:contentTypeVersion="15" ma:contentTypeDescription="Crée un document." ma:contentTypeScope="" ma:versionID="2372531a3cbeb961385a95e107e61c32">
  <xsd:schema xmlns:xsd="http://www.w3.org/2001/XMLSchema" xmlns:xs="http://www.w3.org/2001/XMLSchema" xmlns:p="http://schemas.microsoft.com/office/2006/metadata/properties" xmlns:ns2="f009ad54-dbae-4ead-ba83-ca3018c4da2d" xmlns:ns3="37db0caf-b648-4e94-ba06-1a67e5ee4fbb" targetNamespace="http://schemas.microsoft.com/office/2006/metadata/properties" ma:root="true" ma:fieldsID="399a4e4fa590f64898ec2aaf2bf746f9" ns2:_="" ns3:_="">
    <xsd:import namespace="f009ad54-dbae-4ead-ba83-ca3018c4da2d"/>
    <xsd:import namespace="37db0caf-b648-4e94-ba06-1a67e5ee4f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09ad54-dbae-4ead-ba83-ca3018c4da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9eaa8290-3616-4126-84aa-16f277ca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b0caf-b648-4e94-ba06-1a67e5ee4fb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51d3621-c0ba-4666-9b82-604a86b13f6c}" ma:internalName="TaxCatchAll" ma:showField="CatchAllData" ma:web="37db0caf-b648-4e94-ba06-1a67e5ee4f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F987D9-7A08-40A3-91F2-F7881A00EA47}">
  <ds:schemaRefs>
    <ds:schemaRef ds:uri="37db0caf-b648-4e94-ba06-1a67e5ee4fbb"/>
    <ds:schemaRef ds:uri="f009ad54-dbae-4ead-ba83-ca3018c4da2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AD2C97-8329-4A31-B270-E569230CA591}">
  <ds:schemaRefs>
    <ds:schemaRef ds:uri="37db0caf-b648-4e94-ba06-1a67e5ee4fbb"/>
    <ds:schemaRef ds:uri="f009ad54-dbae-4ead-ba83-ca3018c4da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810F585-D536-47AC-8690-18887C5CCC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986</Words>
  <Application>Microsoft Office PowerPoint</Application>
  <PresentationFormat>Affichage à l'écran (16:9)</PresentationFormat>
  <Paragraphs>90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9</vt:i4>
      </vt:variant>
    </vt:vector>
  </HeadingPairs>
  <TitlesOfParts>
    <vt:vector size="21" baseType="lpstr">
      <vt:lpstr>Overpass</vt:lpstr>
      <vt:lpstr>Overpass Light</vt:lpstr>
      <vt:lpstr>Ouverture</vt:lpstr>
      <vt:lpstr>Table des matières</vt:lpstr>
      <vt:lpstr>Intercalaires</vt:lpstr>
      <vt:lpstr>Contenu - fond blanc</vt:lpstr>
      <vt:lpstr>Contenu - fond gris</vt:lpstr>
      <vt:lpstr>Graphiques et tableaux</vt:lpstr>
      <vt:lpstr>Mosaïque de photos</vt:lpstr>
      <vt:lpstr>Autres modèles</vt:lpstr>
      <vt:lpstr>Clôture</vt:lpstr>
      <vt:lpstr>Diapositive vide</vt:lpstr>
      <vt:lpstr>Comment utiliser cette présentation?</vt:lpstr>
      <vt:lpstr>Réfléchir et améliorer nos pratiques en protection des renseignements personnels </vt:lpstr>
      <vt:lpstr>Collecte de renseignements personnels</vt:lpstr>
      <vt:lpstr>Utilisation de renseignements personnels</vt:lpstr>
      <vt:lpstr>Communication de renseignements personnels</vt:lpstr>
      <vt:lpstr>Conservation et destruction</vt:lpstr>
      <vt:lpstr>Mesures de sécurité</vt:lpstr>
      <vt:lpstr>Ressources disponibles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Thomas Forget</cp:lastModifiedBy>
  <cp:revision>1</cp:revision>
  <dcterms:created xsi:type="dcterms:W3CDTF">2020-03-26T00:52:12Z</dcterms:created>
  <dcterms:modified xsi:type="dcterms:W3CDTF">2025-10-01T13:32:26Z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0x0101002762FF46328E974A82F8DD249E08F899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  <property fmtid="{D5CDD505-2E9C-101B-9397-08002B2CF9AE}" pid="10" name="ArticulateGUID">
    <vt:lpwstr>29C4FFDA-7969-4680-A9CB-471422095F62</vt:lpwstr>
  </property>
  <property fmtid="{D5CDD505-2E9C-101B-9397-08002B2CF9AE}" pid="11" name="ArticulatePath">
    <vt:lpwstr>https://ulavaldti.sharepoint.com/sites/BPRP/Documents partages/General/10505_Sensibilisation/1_Présentations PPT/FMED 24 septembre 2024</vt:lpwstr>
  </property>
</Properties>
</file>